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26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0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8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43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3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5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7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0F7A99-0E31-4D85-9837-A687ED99F1DB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30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the following questions using the SRE format provided:</a:t>
            </a:r>
          </a:p>
          <a:p>
            <a:pPr marL="0" indent="0">
              <a:buNone/>
            </a:pPr>
            <a:r>
              <a:rPr lang="en-US" dirty="0" smtClean="0"/>
              <a:t>Page 93 Qs 4 &amp; 7</a:t>
            </a:r>
          </a:p>
          <a:p>
            <a:pPr marL="0" indent="0">
              <a:buNone/>
            </a:pPr>
            <a:r>
              <a:rPr lang="en-US" dirty="0" smtClean="0"/>
              <a:t>Page 159 Qs 6 &amp; 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Complete the following questions:</a:t>
            </a:r>
          </a:p>
          <a:p>
            <a:pPr marL="0" indent="0">
              <a:buNone/>
            </a:pPr>
            <a:r>
              <a:rPr lang="en-US" dirty="0" smtClean="0"/>
              <a:t>Page </a:t>
            </a:r>
            <a:r>
              <a:rPr lang="en-US" dirty="0" smtClean="0"/>
              <a:t>94</a:t>
            </a:r>
            <a:r>
              <a:rPr lang="en-US" dirty="0" smtClean="0"/>
              <a:t> </a:t>
            </a:r>
            <a:r>
              <a:rPr lang="en-US" dirty="0" smtClean="0"/>
              <a:t>Qs </a:t>
            </a:r>
            <a:r>
              <a:rPr lang="en-US" dirty="0" smtClean="0"/>
              <a:t>24, 25 &amp; 30</a:t>
            </a:r>
          </a:p>
          <a:p>
            <a:pPr marL="0" indent="0">
              <a:buNone/>
            </a:pPr>
            <a:r>
              <a:rPr lang="en-US" dirty="0" smtClean="0"/>
              <a:t>Page 160 Qs 24, 25 &amp; 26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4118687"/>
              </p:ext>
            </p:extLst>
          </p:nvPr>
        </p:nvGraphicFramePr>
        <p:xfrm>
          <a:off x="6218238" y="1846263"/>
          <a:ext cx="4937124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680"/>
                <a:gridCol w="364444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(SRE)</a:t>
                      </a:r>
                      <a:r>
                        <a:rPr lang="en-US" baseline="0" dirty="0" smtClean="0"/>
                        <a:t> Statement – Reason - Explanation</a:t>
                      </a:r>
                      <a:endParaRPr lang="en-US" dirty="0"/>
                    </a:p>
                  </a:txBody>
                  <a:tcPr marL="94951" marR="9495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 marL="94951" marR="949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the correct answer in sentence format.</a:t>
                      </a:r>
                      <a:endParaRPr lang="en-US" dirty="0"/>
                    </a:p>
                  </a:txBody>
                  <a:tcPr marL="94951" marR="949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 marL="94951" marR="949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a reason for why you selected the answer you chose. Provide</a:t>
                      </a:r>
                      <a:r>
                        <a:rPr lang="en-US" baseline="0" dirty="0" smtClean="0"/>
                        <a:t> a reason why you did not select the other answer option(s).</a:t>
                      </a:r>
                      <a:endParaRPr lang="en-US" dirty="0"/>
                    </a:p>
                  </a:txBody>
                  <a:tcPr marL="94951" marR="949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 marL="94951" marR="949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evidence was</a:t>
                      </a:r>
                      <a:r>
                        <a:rPr lang="en-US" baseline="0" dirty="0" smtClean="0"/>
                        <a:t> provided that helped you select the answer you chose or eliminate the other answer options (cite your source).</a:t>
                      </a:r>
                      <a:endParaRPr lang="en-US" dirty="0"/>
                    </a:p>
                  </a:txBody>
                  <a:tcPr marL="94951" marR="949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9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S-R-E Sample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Q: Who was the first President of the United States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Abraham Lincoln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Calvin Coolidge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George Washington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Ronald Reagan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3971708"/>
              </p:ext>
            </p:extLst>
          </p:nvPr>
        </p:nvGraphicFramePr>
        <p:xfrm>
          <a:off x="5526741" y="2286000"/>
          <a:ext cx="5217459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836"/>
                <a:gridCol w="38366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(SRE)</a:t>
                      </a:r>
                      <a:r>
                        <a:rPr lang="en-US" baseline="0" dirty="0" smtClean="0"/>
                        <a:t> Statement – Reason - Evidence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first President</a:t>
                      </a:r>
                      <a:r>
                        <a:rPr lang="en-US" sz="1600" baseline="0" dirty="0" smtClean="0"/>
                        <a:t> of the United States was (C) George Washington.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Abraham</a:t>
                      </a:r>
                      <a:r>
                        <a:rPr lang="en-US" sz="1600" baseline="0" dirty="0" smtClean="0"/>
                        <a:t> Lincoln was the 16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 Calvin Coolidge was the 30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</a:t>
                      </a:r>
                    </a:p>
                    <a:p>
                      <a:r>
                        <a:rPr lang="en-US" sz="1600" baseline="0" dirty="0" smtClean="0"/>
                        <a:t>George Washington was the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President of the United States. Ronald Reagan was the 40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Evidence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Table</a:t>
                      </a:r>
                      <a:r>
                        <a:rPr lang="en-US" sz="1600" baseline="0" dirty="0" smtClean="0"/>
                        <a:t> 15-1 on page 347 in the textbook provides a list of Presidents in which George Washington is listed as the first President of the United States.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248</TotalTime>
  <Words>230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Environmental Systems Review</vt:lpstr>
      <vt:lpstr>S-R-E Sample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Science Review</dc:title>
  <dc:creator>Ison, Steven P.</dc:creator>
  <cp:lastModifiedBy>Ison, Steven P.</cp:lastModifiedBy>
  <cp:revision>9</cp:revision>
  <cp:lastPrinted>2015-09-08T14:39:40Z</cp:lastPrinted>
  <dcterms:created xsi:type="dcterms:W3CDTF">2015-09-08T13:38:07Z</dcterms:created>
  <dcterms:modified xsi:type="dcterms:W3CDTF">2015-10-14T16:28:26Z</dcterms:modified>
</cp:coreProperties>
</file>