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12192000" cy="6858000"/>
  <p:notesSz cx="69850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F7A99-0E31-4D85-9837-A687ED99F1DB}" type="datetimeFigureOut">
              <a:rPr lang="en-US" smtClean="0"/>
              <a:t>09/28/2015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5A5-DB7E-4E74-8C33-010E25033C5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5267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F7A99-0E31-4D85-9837-A687ED99F1DB}" type="datetimeFigureOut">
              <a:rPr lang="en-US" smtClean="0"/>
              <a:t>09/28/2015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5A5-DB7E-4E74-8C33-010E25033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491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F7A99-0E31-4D85-9837-A687ED99F1DB}" type="datetimeFigureOut">
              <a:rPr lang="en-US" smtClean="0"/>
              <a:t>09/28/2015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5A5-DB7E-4E74-8C33-010E25033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105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F7A99-0E31-4D85-9837-A687ED99F1DB}" type="datetimeFigureOut">
              <a:rPr lang="en-US" smtClean="0"/>
              <a:t>09/28/2015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5A5-DB7E-4E74-8C33-010E25033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280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F7A99-0E31-4D85-9837-A687ED99F1DB}" type="datetimeFigureOut">
              <a:rPr lang="en-US" smtClean="0"/>
              <a:t>09/28/2015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5A5-DB7E-4E74-8C33-010E25033C5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3436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F7A99-0E31-4D85-9837-A687ED99F1DB}" type="datetimeFigureOut">
              <a:rPr lang="en-US" smtClean="0"/>
              <a:t>09/28/2015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5A5-DB7E-4E74-8C33-010E25033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9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F7A99-0E31-4D85-9837-A687ED99F1DB}" type="datetimeFigureOut">
              <a:rPr lang="en-US" smtClean="0"/>
              <a:t>09/28/2015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5A5-DB7E-4E74-8C33-010E25033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039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F7A99-0E31-4D85-9837-A687ED99F1DB}" type="datetimeFigureOut">
              <a:rPr lang="en-US" smtClean="0"/>
              <a:t>09/28/2015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5A5-DB7E-4E74-8C33-010E25033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258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F7A99-0E31-4D85-9837-A687ED99F1DB}" type="datetimeFigureOut">
              <a:rPr lang="en-US" smtClean="0"/>
              <a:t>09/28/2015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5A5-DB7E-4E74-8C33-010E25033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71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10F7A99-0E31-4D85-9837-A687ED99F1DB}" type="datetimeFigureOut">
              <a:rPr lang="en-US" smtClean="0"/>
              <a:t>09/28/2015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29275A5-DB7E-4E74-8C33-010E25033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396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F7A99-0E31-4D85-9837-A687ED99F1DB}" type="datetimeFigureOut">
              <a:rPr lang="en-US" smtClean="0"/>
              <a:t>09/28/2015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5A5-DB7E-4E74-8C33-010E25033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679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10F7A99-0E31-4D85-9837-A687ED99F1DB}" type="datetimeFigureOut">
              <a:rPr lang="en-US" smtClean="0"/>
              <a:t>09/28/2015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29275A5-DB7E-4E74-8C33-010E25033C5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6300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Economics &amp; Environmental Policy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Complete the following questions using the SRE format provided:</a:t>
            </a:r>
          </a:p>
          <a:p>
            <a:pPr marL="0" indent="0">
              <a:buNone/>
            </a:pPr>
            <a:r>
              <a:rPr lang="en-US" dirty="0" smtClean="0"/>
              <a:t>Page </a:t>
            </a:r>
            <a:r>
              <a:rPr lang="en-US" dirty="0" smtClean="0"/>
              <a:t>59 Qs 1 – 9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Complete the following questions:</a:t>
            </a:r>
          </a:p>
          <a:p>
            <a:pPr marL="0" indent="0">
              <a:buNone/>
            </a:pPr>
            <a:r>
              <a:rPr lang="en-US" dirty="0" smtClean="0"/>
              <a:t>Page </a:t>
            </a:r>
            <a:r>
              <a:rPr lang="en-US" dirty="0" smtClean="0"/>
              <a:t>60 Qs 16, 17, 21, 23, 26 &amp; 27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54118687"/>
              </p:ext>
            </p:extLst>
          </p:nvPr>
        </p:nvGraphicFramePr>
        <p:xfrm>
          <a:off x="6218238" y="1846263"/>
          <a:ext cx="4937124" cy="338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2680"/>
                <a:gridCol w="3644444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(SRE)</a:t>
                      </a:r>
                      <a:r>
                        <a:rPr lang="en-US" baseline="0" dirty="0" smtClean="0"/>
                        <a:t> Statement – Reason - Explanation</a:t>
                      </a:r>
                      <a:endParaRPr lang="en-US" dirty="0"/>
                    </a:p>
                  </a:txBody>
                  <a:tcPr marL="94951" marR="94951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Statement</a:t>
                      </a:r>
                      <a:endParaRPr lang="en-US" dirty="0"/>
                    </a:p>
                  </a:txBody>
                  <a:tcPr marL="94951" marR="9495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State the correct answer in sentence format.</a:t>
                      </a:r>
                      <a:endParaRPr lang="en-US" dirty="0"/>
                    </a:p>
                  </a:txBody>
                  <a:tcPr marL="94951" marR="9495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Reason</a:t>
                      </a:r>
                      <a:endParaRPr lang="en-US" dirty="0"/>
                    </a:p>
                  </a:txBody>
                  <a:tcPr marL="94951" marR="9495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Provide a reason for why you selected the answer you chose. Provide</a:t>
                      </a:r>
                      <a:r>
                        <a:rPr lang="en-US" baseline="0" dirty="0" smtClean="0"/>
                        <a:t> a reason why you did not select the other answer option(s).</a:t>
                      </a:r>
                      <a:endParaRPr lang="en-US" dirty="0"/>
                    </a:p>
                  </a:txBody>
                  <a:tcPr marL="94951" marR="9495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Evidence</a:t>
                      </a:r>
                      <a:endParaRPr lang="en-US" dirty="0"/>
                    </a:p>
                  </a:txBody>
                  <a:tcPr marL="94951" marR="9495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evidence was</a:t>
                      </a:r>
                      <a:r>
                        <a:rPr lang="en-US" baseline="0" dirty="0" smtClean="0"/>
                        <a:t> provided that helped you select the answer you chose or eliminate the other answer options (cite your source).</a:t>
                      </a:r>
                      <a:endParaRPr lang="en-US" dirty="0"/>
                    </a:p>
                  </a:txBody>
                  <a:tcPr marL="94951" marR="9495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299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S-R-E Sample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Q: Who was the first President of the United States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Abraham Lincoln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Calvin Coolidge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George Washington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Ronald Reagan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63971708"/>
              </p:ext>
            </p:extLst>
          </p:nvPr>
        </p:nvGraphicFramePr>
        <p:xfrm>
          <a:off x="5526741" y="2286000"/>
          <a:ext cx="5217459" cy="357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0836"/>
                <a:gridCol w="3836623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(SRE)</a:t>
                      </a:r>
                      <a:r>
                        <a:rPr lang="en-US" baseline="0" dirty="0" smtClean="0"/>
                        <a:t> Statement – Reason - Evidence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Statement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The first President</a:t>
                      </a:r>
                      <a:r>
                        <a:rPr lang="en-US" sz="1600" baseline="0" dirty="0" smtClean="0"/>
                        <a:t> of the United States was (C) George Washington.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Reason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Abraham</a:t>
                      </a:r>
                      <a:r>
                        <a:rPr lang="en-US" sz="1600" baseline="0" dirty="0" smtClean="0"/>
                        <a:t> Lincoln was the 16</a:t>
                      </a:r>
                      <a:r>
                        <a:rPr lang="en-US" sz="1600" baseline="30000" dirty="0" smtClean="0"/>
                        <a:t>th</a:t>
                      </a:r>
                      <a:r>
                        <a:rPr lang="en-US" sz="1600" baseline="0" dirty="0" smtClean="0"/>
                        <a:t> President of the United States. Calvin Coolidge was the 30</a:t>
                      </a:r>
                      <a:r>
                        <a:rPr lang="en-US" sz="1600" baseline="30000" dirty="0" smtClean="0"/>
                        <a:t>th</a:t>
                      </a:r>
                      <a:r>
                        <a:rPr lang="en-US" sz="1600" baseline="0" dirty="0" smtClean="0"/>
                        <a:t> President of the United States.</a:t>
                      </a:r>
                    </a:p>
                    <a:p>
                      <a:r>
                        <a:rPr lang="en-US" sz="1600" baseline="0" dirty="0" smtClean="0"/>
                        <a:t>George Washington was the 1</a:t>
                      </a:r>
                      <a:r>
                        <a:rPr lang="en-US" sz="1600" baseline="30000" dirty="0" smtClean="0"/>
                        <a:t>st</a:t>
                      </a:r>
                      <a:r>
                        <a:rPr lang="en-US" sz="1600" baseline="0" dirty="0" smtClean="0"/>
                        <a:t> President of the United States. Ronald Reagan was the 40</a:t>
                      </a:r>
                      <a:r>
                        <a:rPr lang="en-US" sz="1600" baseline="30000" dirty="0" smtClean="0"/>
                        <a:t>th</a:t>
                      </a:r>
                      <a:r>
                        <a:rPr lang="en-US" sz="1600" baseline="0" dirty="0" smtClean="0"/>
                        <a:t> President of the United States.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Evidence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Table</a:t>
                      </a:r>
                      <a:r>
                        <a:rPr lang="en-US" sz="1600" baseline="0" dirty="0" smtClean="0"/>
                        <a:t> 15-1 on page 347 in the textbook provides a list of Presidents in which George Washington is listed as the first President of the United States.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072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246</TotalTime>
  <Words>224</Words>
  <Application>Microsoft Office PowerPoint</Application>
  <PresentationFormat>Widescreen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Calibri</vt:lpstr>
      <vt:lpstr>Calibri Light</vt:lpstr>
      <vt:lpstr>Retrospect</vt:lpstr>
      <vt:lpstr>Economics &amp; Environmental Policy Review</vt:lpstr>
      <vt:lpstr>S-R-E Sample</vt:lpstr>
    </vt:vector>
  </TitlesOfParts>
  <Company>Duval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Environmental Science Review</dc:title>
  <dc:creator>Ison, Steven P.</dc:creator>
  <cp:lastModifiedBy>Ison, Steven P.</cp:lastModifiedBy>
  <cp:revision>8</cp:revision>
  <cp:lastPrinted>2015-09-08T14:39:40Z</cp:lastPrinted>
  <dcterms:created xsi:type="dcterms:W3CDTF">2015-09-08T13:38:07Z</dcterms:created>
  <dcterms:modified xsi:type="dcterms:W3CDTF">2015-09-28T16:27:45Z</dcterms:modified>
</cp:coreProperties>
</file>