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6"/>
  </p:notesMasterIdLst>
  <p:sldIdLst>
    <p:sldId id="352" r:id="rId2"/>
    <p:sldId id="343" r:id="rId3"/>
    <p:sldId id="353" r:id="rId4"/>
    <p:sldId id="3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0066"/>
    <a:srgbClr val="009999"/>
    <a:srgbClr val="FF66FF"/>
    <a:srgbClr val="9966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4" autoAdjust="0"/>
  </p:normalViewPr>
  <p:slideViewPr>
    <p:cSldViewPr>
      <p:cViewPr varScale="1">
        <p:scale>
          <a:sx n="65" d="100"/>
          <a:sy n="65" d="100"/>
        </p:scale>
        <p:origin x="8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7FF4-DB9B-4AAB-B817-296E5AA98AA3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8F2F-5022-4AC6-8BA2-48AA296A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1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7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0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5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E5B720-4B4F-4A47-AEA0-500E1A21C19B}" type="datetimeFigureOut">
              <a:rPr lang="en-US" smtClean="0"/>
              <a:t>04/25/2016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FB4C91-873A-461A-AF18-5C03DDB67B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01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AGEXDlUHDE?list=PLnah-hqu5MaSeFXUPppkOmO5Wl5Lwyhp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Lesson : </a:t>
            </a:r>
            <a:r>
              <a:rPr lang="en-US" dirty="0" smtClean="0"/>
              <a:t>HUMAN IMPACT ON Food </a:t>
            </a:r>
            <a:r>
              <a:rPr lang="en-US" dirty="0" smtClean="0"/>
              <a:t>Webs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238999" y="1981201"/>
            <a:ext cx="4371809" cy="4518662"/>
          </a:xfrm>
        </p:spPr>
        <p:txBody>
          <a:bodyPr anchor="t"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Complete </a:t>
            </a:r>
            <a:r>
              <a:rPr lang="en-US" dirty="0" smtClean="0"/>
              <a:t>a table </a:t>
            </a:r>
            <a:r>
              <a:rPr lang="en-US" dirty="0"/>
              <a:t>for the </a:t>
            </a:r>
            <a:r>
              <a:rPr lang="en-US" dirty="0" smtClean="0"/>
              <a:t>food web </a:t>
            </a:r>
            <a:r>
              <a:rPr lang="en-US" dirty="0"/>
              <a:t>identifying the Producers, 1</a:t>
            </a:r>
            <a:r>
              <a:rPr lang="en-US" baseline="30000" dirty="0"/>
              <a:t>st</a:t>
            </a:r>
            <a:r>
              <a:rPr lang="en-US" dirty="0"/>
              <a:t> Level Consumers, Higher level Consumers, Herbivores, Omnivores, and Carnivores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Construct two different food chains from the food web </a:t>
            </a:r>
            <a:r>
              <a:rPr lang="en-US" dirty="0" smtClean="0"/>
              <a:t>shown.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is the apex </a:t>
            </a:r>
            <a:r>
              <a:rPr lang="en-US" dirty="0" smtClean="0"/>
              <a:t>predator?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do you propose would happen if </a:t>
            </a:r>
            <a:r>
              <a:rPr lang="en-US" dirty="0" smtClean="0"/>
              <a:t>wolves </a:t>
            </a:r>
            <a:r>
              <a:rPr lang="en-US" dirty="0"/>
              <a:t>were killed off by human hunters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humans were allowed to over hunt </a:t>
            </a:r>
            <a:r>
              <a:rPr lang="en-US" dirty="0" smtClean="0"/>
              <a:t>elk, </a:t>
            </a:r>
            <a:r>
              <a:rPr lang="en-US" dirty="0"/>
              <a:t>what do you propose would happen to the food web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smtClean="0"/>
              <a:t>4500 </a:t>
            </a:r>
            <a:r>
              <a:rPr lang="en-US" dirty="0"/>
              <a:t>J of energy was available to the </a:t>
            </a:r>
            <a:r>
              <a:rPr lang="en-US" dirty="0" smtClean="0"/>
              <a:t>grasses &amp; forbs</a:t>
            </a:r>
            <a:r>
              <a:rPr lang="en-US" dirty="0" smtClean="0"/>
              <a:t> </a:t>
            </a:r>
            <a:r>
              <a:rPr lang="en-US" dirty="0"/>
              <a:t>from the sun, considering the shortest route of consumption, how much energy would make it to the </a:t>
            </a:r>
            <a:r>
              <a:rPr lang="en-US" dirty="0" smtClean="0"/>
              <a:t>wolf? </a:t>
            </a:r>
            <a:r>
              <a:rPr lang="en-US" dirty="0"/>
              <a:t>Show your work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 descr="http://timworleyellowstonenationalpark.weebly.com/uploads/1/4/8/1/14816638/4870363_or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4" y="1981201"/>
            <a:ext cx="6495576" cy="451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6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9291" y="685800"/>
            <a:ext cx="10886909" cy="22860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How does the actions of humans affect ecosystems?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0" y="3200399"/>
            <a:ext cx="6172200" cy="3026274"/>
          </a:xfrm>
        </p:spPr>
        <p:txBody>
          <a:bodyPr>
            <a:normAutofit fontScale="92500"/>
          </a:bodyPr>
          <a:lstStyle/>
          <a:p>
            <a:r>
              <a:rPr lang="en-US" sz="20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SC.912.L.17.20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Predict 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impact of individuals on environmental systems, and examine how human lifestyles affect sustainability. 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0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SC.912.L.17.9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Use a food web to identify and distinguish producers, consumers, and decomposers. Explain the pathway of energy transfer through trophic levels and the reduction of available energy at successive trophic levels.</a:t>
            </a:r>
          </a:p>
          <a:p>
            <a:endParaRPr lang="en-US" dirty="0"/>
          </a:p>
        </p:txBody>
      </p:sp>
      <p:pic>
        <p:nvPicPr>
          <p:cNvPr id="1028" name="Picture 4" descr="http://tse2.mm.bing.net/th?id=OIP.M4879e72dbc688274efddaf8a4a55cfd0H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68" y="3200398"/>
            <a:ext cx="4584432" cy="30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Lesson : HUMAN IMPACT ON Food Webs</a:t>
            </a:r>
            <a:br>
              <a:rPr lang="en-US" dirty="0"/>
            </a:br>
            <a:r>
              <a:rPr lang="en-US" dirty="0" smtClean="0"/>
              <a:t>EXPLICIT INSTRUCTION &amp; Guided Practice</a:t>
            </a:r>
            <a:endParaRPr lang="en-US" dirty="0"/>
          </a:p>
        </p:txBody>
      </p:sp>
      <p:pic>
        <p:nvPicPr>
          <p:cNvPr id="14" name="Picture 2" descr="http://famouswonders.com/wp-content/uploads/2009/04/yellowstone-national-par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2057400"/>
            <a:ext cx="651510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238999" y="2057400"/>
            <a:ext cx="4371809" cy="4343399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Watch – </a:t>
            </a:r>
            <a:r>
              <a:rPr lang="en-US" dirty="0">
                <a:hlinkClick r:id="rId3"/>
              </a:rPr>
              <a:t>The Yellowstone Case: The importance of predators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changes have occurred in the Yellowstone National Park that were disturbing to ecologists?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other explanations did they rule out as to why the </a:t>
            </a:r>
            <a:r>
              <a:rPr lang="en-US" dirty="0" smtClean="0"/>
              <a:t>aspens </a:t>
            </a:r>
            <a:r>
              <a:rPr lang="en-US" dirty="0"/>
              <a:t>were disappearing? Why did they </a:t>
            </a:r>
            <a:r>
              <a:rPr lang="en-US" dirty="0" smtClean="0"/>
              <a:t>rule those reasons </a:t>
            </a:r>
            <a:r>
              <a:rPr lang="en-US" dirty="0"/>
              <a:t>out?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was likely responsible for destabilizing the Yellowstone National Park ecosystem? How and when did this happen?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solution did ecologist propose to rejuvenate the park? Was this solution widely accepted? Why or why not?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impact did this solution have on the Yellowstone National Park ecosystem?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Lesson : </a:t>
            </a:r>
            <a:r>
              <a:rPr lang="en-US" dirty="0" smtClean="0"/>
              <a:t>HUMAN IMPACT ON Food </a:t>
            </a:r>
            <a:r>
              <a:rPr lang="en-US" dirty="0" smtClean="0"/>
              <a:t>Webs</a:t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91400" y="1981201"/>
            <a:ext cx="4219408" cy="4518662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Complete </a:t>
            </a:r>
            <a:r>
              <a:rPr lang="en-US" dirty="0" smtClean="0"/>
              <a:t>a table </a:t>
            </a:r>
            <a:r>
              <a:rPr lang="en-US" dirty="0"/>
              <a:t>for the </a:t>
            </a:r>
            <a:r>
              <a:rPr lang="en-US" dirty="0" smtClean="0"/>
              <a:t>food web </a:t>
            </a:r>
            <a:r>
              <a:rPr lang="en-US" dirty="0"/>
              <a:t>identifying the Producers, 1</a:t>
            </a:r>
            <a:r>
              <a:rPr lang="en-US" baseline="30000" dirty="0"/>
              <a:t>st</a:t>
            </a:r>
            <a:r>
              <a:rPr lang="en-US" dirty="0"/>
              <a:t> Level Consumers, Higher level Consumers, Herbivores, Omnivores, and Carnivores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Construct two different food chains from the food web </a:t>
            </a:r>
            <a:r>
              <a:rPr lang="en-US" dirty="0" smtClean="0"/>
              <a:t>shown.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/>
              <a:t>the apex </a:t>
            </a:r>
            <a:r>
              <a:rPr lang="en-US" dirty="0" smtClean="0"/>
              <a:t>predator?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do you propose would happen if </a:t>
            </a:r>
            <a:r>
              <a:rPr lang="en-US" dirty="0" smtClean="0"/>
              <a:t>the bowhead whales were killed off by </a:t>
            </a:r>
            <a:r>
              <a:rPr lang="en-US" dirty="0"/>
              <a:t>human hunters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impact do you think an oil spill would have on this aquatic ecosystem?</a:t>
            </a:r>
            <a:endParaRPr lang="en-US" dirty="0"/>
          </a:p>
        </p:txBody>
      </p:sp>
      <p:pic>
        <p:nvPicPr>
          <p:cNvPr id="7" name="Picture 6" descr="http://springerimages.com/img/Images/Springer/JOU=10584/VOL=2012.115/ISU=1/ART=483/MediaObjects/MEDIUM_10584_2012_483_Fig1_HTM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3" y="1981201"/>
            <a:ext cx="6810207" cy="45186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5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2925</TotalTime>
  <Words>380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 2</vt:lpstr>
      <vt:lpstr>Dividend</vt:lpstr>
      <vt:lpstr>Focus Lesson : HUMAN IMPACT ON Food Webs INTRODUCTION</vt:lpstr>
      <vt:lpstr>How does the actions of humans affect ecosystems?</vt:lpstr>
      <vt:lpstr>Focus Lesson : HUMAN IMPACT ON Food Webs EXPLICIT INSTRUCTION &amp; Guided Practice</vt:lpstr>
      <vt:lpstr>Focus Lesson : HUMAN IMPACT ON Food Webs Independent practice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joking</dc:creator>
  <cp:lastModifiedBy>Ison, Steven P.</cp:lastModifiedBy>
  <cp:revision>70</cp:revision>
  <cp:lastPrinted>2012-03-20T21:01:58Z</cp:lastPrinted>
  <dcterms:created xsi:type="dcterms:W3CDTF">2012-03-20T21:01:24Z</dcterms:created>
  <dcterms:modified xsi:type="dcterms:W3CDTF">2016-04-26T13:43:14Z</dcterms:modified>
</cp:coreProperties>
</file>