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7"/>
  </p:notesMasterIdLst>
  <p:sldIdLst>
    <p:sldId id="256" r:id="rId2"/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767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4D0E-2166-4A0F-A3BE-DE0C80F0F05C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4167D-F836-48A7-B7A0-169F14EE5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4167D-F836-48A7-B7A0-169F14EE52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4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4167D-F836-48A7-B7A0-169F14EE52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7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A5B7-502A-413E-836D-5D513507E96C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D763-D544-4A88-882A-F147332C05B0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5473-5E54-49DE-88A7-B2CC089745F2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67AC-3334-473E-925D-51A09944C33A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3560E07-97F0-4A5A-A8AA-96705E0A2712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C0C3-C1F1-49A1-8B9A-2DD1720436B1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E8AB0-937C-4DC0-A4BA-15410EE41A39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156-18AE-45E9-9BB4-52151E57E450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0F3B-A5DA-4B0D-9A5B-37F2C0266D4F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8F12-CE25-410F-8DAF-4481D2F9791E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43F04-98AE-4A5B-9FD8-52F39AE88183}" type="datetime1">
              <a:rPr lang="en-US" smtClean="0"/>
              <a:t>12/10/2015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16FA14-B209-4D5D-82FF-A3F6BB277FA6}" type="datetime1">
              <a:rPr lang="en-US" smtClean="0"/>
              <a:t>12/10/2015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KUU7IyfR34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9kkWxUgMHf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Ecological Change Focus </a:t>
            </a:r>
            <a:r>
              <a:rPr lang="en-US" sz="4400" dirty="0" smtClean="0"/>
              <a:t>Lesson</a:t>
            </a:r>
            <a:br>
              <a:rPr lang="en-US" sz="4400" dirty="0" smtClean="0"/>
            </a:br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Earth is a very diverse planet. Why do we have such a wide range of diversity on our planet?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604" y="2193925"/>
            <a:ext cx="4677930" cy="3978275"/>
          </a:xfrm>
        </p:spPr>
      </p:pic>
    </p:spTree>
    <p:extLst>
      <p:ext uri="{BB962C8B-B14F-4D97-AF65-F5344CB8AC3E}">
        <p14:creationId xmlns:p14="http://schemas.microsoft.com/office/powerpoint/2010/main" val="31732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Ecological Change Focus </a:t>
            </a:r>
            <a:r>
              <a:rPr lang="en-US" sz="4400" dirty="0"/>
              <a:t>Lesson</a:t>
            </a:r>
            <a:br>
              <a:rPr lang="en-US" sz="4400" dirty="0"/>
            </a:br>
            <a:r>
              <a:rPr lang="en-US" sz="4400" dirty="0"/>
              <a:t>Explicit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2840000" cy="3977640"/>
          </a:xfrm>
        </p:spPr>
        <p:txBody>
          <a:bodyPr/>
          <a:lstStyle/>
          <a:p>
            <a:r>
              <a:rPr lang="en-US" dirty="0" smtClean="0"/>
              <a:t>Earth’s axis and movement around the sun plays a key role in the variations amongst and within ecosystems.</a:t>
            </a:r>
          </a:p>
          <a:p>
            <a:r>
              <a:rPr lang="en-US" dirty="0" smtClean="0"/>
              <a:t>Plants and animals are adapted to fit their surroundings and survive through the seasonal changes of their biomes.</a:t>
            </a:r>
            <a:endParaRPr lang="en-US" dirty="0"/>
          </a:p>
        </p:txBody>
      </p:sp>
      <p:pic>
        <p:nvPicPr>
          <p:cNvPr id="5" name="KUU7IyfR34o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56888" y="2194560"/>
            <a:ext cx="7071360" cy="39776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Ecological Change Focus </a:t>
            </a:r>
            <a:r>
              <a:rPr lang="en-US" sz="4400" dirty="0"/>
              <a:t>Lesson</a:t>
            </a:r>
            <a:br>
              <a:rPr lang="en-US" sz="4400" dirty="0"/>
            </a:br>
            <a:r>
              <a:rPr lang="en-US" sz="4400" dirty="0"/>
              <a:t>Explicit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2824235" cy="3977640"/>
          </a:xfrm>
        </p:spPr>
        <p:txBody>
          <a:bodyPr>
            <a:normAutofit/>
          </a:bodyPr>
          <a:lstStyle/>
          <a:p>
            <a:r>
              <a:rPr lang="en-US" dirty="0" smtClean="0"/>
              <a:t>Sometimes a disturbance occurs to an ecosystem causing changes.</a:t>
            </a:r>
            <a:endParaRPr lang="en-US" dirty="0"/>
          </a:p>
          <a:p>
            <a:r>
              <a:rPr lang="en-US" dirty="0" smtClean="0"/>
              <a:t>After a significant disturbance either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primary succession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secondary succession </a:t>
            </a:r>
            <a:r>
              <a:rPr lang="en-US" dirty="0" smtClean="0"/>
              <a:t>will occur.</a:t>
            </a:r>
          </a:p>
        </p:txBody>
      </p:sp>
      <p:pic>
        <p:nvPicPr>
          <p:cNvPr id="6" name="9kkWxUgMHfA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56888" y="2194560"/>
            <a:ext cx="7071360" cy="39776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Ecological Change Focus </a:t>
            </a:r>
            <a:r>
              <a:rPr lang="en-US" smtClean="0"/>
              <a:t>Lesson</a:t>
            </a:r>
            <a:br>
              <a:rPr lang="en-US" smtClean="0"/>
            </a:br>
            <a:r>
              <a:rPr lang="en-US" smtClean="0"/>
              <a:t>Guided Practice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211600" cy="3977640"/>
          </a:xfrm>
        </p:spPr>
        <p:txBody>
          <a:bodyPr/>
          <a:lstStyle/>
          <a:p>
            <a:r>
              <a:rPr lang="en-US" dirty="0" smtClean="0"/>
              <a:t>Suppose your city was abandoned. What would your city look like in a few hundred years?</a:t>
            </a:r>
          </a:p>
          <a:p>
            <a:r>
              <a:rPr lang="en-US" dirty="0" smtClean="0"/>
              <a:t>Describe the events that would take place over time to your abandoned city.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 descr="http://assets.atlasobscura.com/media/W1siZiIsInVwbG9hZHMvcGxhY2VfaW1hZ2VzLzgwMHB4LVByaXB5YXRfQ2VudHJhbFNxdWFyZV8wLmpwZyJdLFsicCIsInRodW1iIiwiNjAweFx1MDAzZSJdLFsicCIsImNvbnZlcnQiLCItcXVhbGl0eSA5MSAtYXV0by1vcmllbnQiXV0/800px-Pripyat_CentralSquare_0.jpg/ima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494" y="2194559"/>
            <a:ext cx="5764754" cy="38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Ecological Change Focus </a:t>
            </a:r>
            <a:r>
              <a:rPr lang="en-US" sz="4400" dirty="0" smtClean="0"/>
              <a:t>Lesson</a:t>
            </a:r>
            <a:br>
              <a:rPr lang="en-US" sz="4400" dirty="0" smtClean="0"/>
            </a:br>
            <a:r>
              <a:rPr lang="en-US" sz="4400" dirty="0" smtClean="0"/>
              <a:t>Independent Practice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Suppose a glacier melts leaving newly exposed rock. Identify what type of succession will occur and describe the steps that would follow.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Ecologists used to think that each region had its own characteristic community determined by it’s climate. What factors besides climate can cause change to an ecosystem?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1032" name="Picture 8" descr="http://static01.nyt.com/images/2011/12/26/business/26green-1/26green-1-article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86" y="2194560"/>
            <a:ext cx="4754562" cy="277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6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1169</TotalTime>
  <Words>194</Words>
  <Application>Microsoft Office PowerPoint</Application>
  <PresentationFormat>Widescreen</PresentationFormat>
  <Paragraphs>21</Paragraphs>
  <Slides>5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Wood Type</vt:lpstr>
      <vt:lpstr>Ecological Change Focus Lesson Introduction</vt:lpstr>
      <vt:lpstr>Ecological Change Focus Lesson Explicit Instruction</vt:lpstr>
      <vt:lpstr>Ecological Change Focus Lesson Explicit Instruction</vt:lpstr>
      <vt:lpstr>Ecological Change Focus Lesson Guided Practice</vt:lpstr>
      <vt:lpstr>Ecological Change Focus Lesson Independent Practice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&amp; Energy Focus Lesson Introduction</dc:title>
  <dc:creator>Ison, Steven P.</dc:creator>
  <cp:lastModifiedBy>Ison, Steven P.</cp:lastModifiedBy>
  <cp:revision>32</cp:revision>
  <dcterms:created xsi:type="dcterms:W3CDTF">2015-12-06T18:39:30Z</dcterms:created>
  <dcterms:modified xsi:type="dcterms:W3CDTF">2015-12-10T19:29:00Z</dcterms:modified>
</cp:coreProperties>
</file>