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dirty="0" smtClean="0"/>
              <a:t>Complete Cornell Notes + for Chapter 4, Lesson 3</a:t>
            </a:r>
          </a:p>
          <a:p>
            <a:pPr lvl="1"/>
            <a:r>
              <a:rPr lang="en-US" dirty="0"/>
              <a:t>Be sure to write the summary using the “10 Most Important Words” method.</a:t>
            </a:r>
          </a:p>
          <a:p>
            <a:pPr lvl="1"/>
            <a:r>
              <a:rPr lang="en-US" dirty="0"/>
              <a:t>Complete the “Reading Checkpoint” questions as you go (on a separate sheet to turn in).</a:t>
            </a:r>
          </a:p>
          <a:p>
            <a:pPr lvl="1"/>
            <a:r>
              <a:rPr lang="en-US" dirty="0"/>
              <a:t>Complete the “Lesson </a:t>
            </a:r>
            <a:r>
              <a:rPr lang="en-US" dirty="0" smtClean="0"/>
              <a:t>3 </a:t>
            </a:r>
            <a:r>
              <a:rPr lang="en-US" dirty="0"/>
              <a:t>Assessment” Questions </a:t>
            </a:r>
            <a:r>
              <a:rPr lang="en-US" dirty="0" smtClean="0"/>
              <a:t>1-4 </a:t>
            </a:r>
            <a:r>
              <a:rPr lang="en-US" dirty="0"/>
              <a:t>(on the same separate sheet to turn in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55" y="1845734"/>
            <a:ext cx="4937125" cy="3410051"/>
          </a:xfrm>
        </p:spPr>
      </p:pic>
    </p:spTree>
    <p:extLst>
      <p:ext uri="{BB962C8B-B14F-4D97-AF65-F5344CB8AC3E}">
        <p14:creationId xmlns:p14="http://schemas.microsoft.com/office/powerpoint/2010/main" val="12358284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66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Population Growth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Dynamics</dc:title>
  <dc:creator>Ison, Steven P.</dc:creator>
  <cp:lastModifiedBy>Ison, Steven P.</cp:lastModifiedBy>
  <cp:revision>4</cp:revision>
  <dcterms:created xsi:type="dcterms:W3CDTF">2015-10-21T12:19:40Z</dcterms:created>
  <dcterms:modified xsi:type="dcterms:W3CDTF">2015-10-22T13:12:30Z</dcterms:modified>
</cp:coreProperties>
</file>