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Populations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</a:t>
            </a:r>
            <a:r>
              <a:rPr lang="en-US" dirty="0" smtClean="0"/>
              <a:t>Cornell Notes + for Chapter 4, Lesson 2</a:t>
            </a:r>
          </a:p>
          <a:p>
            <a:pPr lvl="1"/>
            <a:r>
              <a:rPr lang="en-US" dirty="0" smtClean="0"/>
              <a:t>Be sure to write the summary using the “10 Most Important Words” method.</a:t>
            </a:r>
          </a:p>
          <a:p>
            <a:pPr lvl="1"/>
            <a:r>
              <a:rPr lang="en-US" dirty="0" smtClean="0"/>
              <a:t>Complete the “Reading Checkpoint” questions as you go (on a separate sheet to turn in).</a:t>
            </a:r>
          </a:p>
          <a:p>
            <a:pPr lvl="1"/>
            <a:r>
              <a:rPr lang="en-US" dirty="0" smtClean="0"/>
              <a:t>Complete the “Lesson 2 Assessment” Questions 1-3 (on the same separate sheet to turn in</a:t>
            </a:r>
            <a:r>
              <a:rPr lang="en-US" dirty="0" smtClean="0"/>
              <a:t>).</a:t>
            </a:r>
            <a:endParaRPr lang="en-US" dirty="0" smtClean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38" y="1845734"/>
            <a:ext cx="5120642" cy="3948583"/>
          </a:xfrm>
        </p:spPr>
      </p:pic>
    </p:spTree>
    <p:extLst>
      <p:ext uri="{BB962C8B-B14F-4D97-AF65-F5344CB8AC3E}">
        <p14:creationId xmlns:p14="http://schemas.microsoft.com/office/powerpoint/2010/main" val="38338892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</TotalTime>
  <Words>66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Describing Populations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Dynamics</dc:title>
  <dc:creator>Ison, Steven P.</dc:creator>
  <cp:lastModifiedBy>Ison, Steven P.</cp:lastModifiedBy>
  <cp:revision>4</cp:revision>
  <dcterms:created xsi:type="dcterms:W3CDTF">2015-10-21T12:19:40Z</dcterms:created>
  <dcterms:modified xsi:type="dcterms:W3CDTF">2015-10-22T13:12:08Z</dcterms:modified>
</cp:coreProperties>
</file>