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62" r:id="rId4"/>
    <p:sldId id="263" r:id="rId5"/>
    <p:sldId id="259" r:id="rId6"/>
    <p:sldId id="258" r:id="rId7"/>
    <p:sldId id="260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09/18/2015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makes a partial of land valuable? List out several criteria that you believe makes land more valuable than others. Explain why you believe that criteria gives land value.</a:t>
            </a:r>
            <a:endParaRPr lang="en-US" sz="2400" dirty="0"/>
          </a:p>
        </p:txBody>
      </p:sp>
      <p:pic>
        <p:nvPicPr>
          <p:cNvPr id="1026" name="Picture 2" descr="http://www.northcountrypublicradio.org/news/images/nyco_III_carl_heilman_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1845734"/>
            <a:ext cx="4937125" cy="37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007686" cy="4023359"/>
          </a:xfrm>
        </p:spPr>
        <p:txBody>
          <a:bodyPr>
            <a:normAutofit/>
          </a:bodyPr>
          <a:lstStyle/>
          <a:p>
            <a:r>
              <a:rPr lang="en-US" dirty="0" smtClean="0"/>
              <a:t>Economics is the study of how resources are converted into goods and services, distributed and used.</a:t>
            </a:r>
          </a:p>
          <a:p>
            <a:r>
              <a:rPr lang="en-US" dirty="0" smtClean="0"/>
              <a:t>All economies depend on the environment for resources and for management of wastes.</a:t>
            </a:r>
          </a:p>
          <a:p>
            <a:pPr lvl="1"/>
            <a:r>
              <a:rPr lang="en-US" sz="2000" dirty="0" smtClean="0"/>
              <a:t>Natural resources are “goods” produced by nature (e.g. water, trees, fossil fuels, etc.)</a:t>
            </a:r>
          </a:p>
          <a:p>
            <a:pPr lvl="1"/>
            <a:r>
              <a:rPr lang="en-US" sz="2000" dirty="0" smtClean="0"/>
              <a:t>Ecological systems provides “ecological services” (e.g. purify air &amp; water, cycle nutrients, waste breakdown &amp; recycling)</a:t>
            </a:r>
          </a:p>
          <a:p>
            <a:pPr lvl="1"/>
            <a:r>
              <a:rPr lang="en-US" sz="2000" dirty="0" smtClean="0"/>
              <a:t>Overuse or pollution may deplete available resources or harm ecological systems.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243137"/>
          </a:xfrm>
        </p:spPr>
      </p:pic>
    </p:spTree>
    <p:extLst>
      <p:ext uri="{BB962C8B-B14F-4D97-AF65-F5344CB8AC3E}">
        <p14:creationId xmlns:p14="http://schemas.microsoft.com/office/powerpoint/2010/main" val="2709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6106408" cy="4023359"/>
          </a:xfrm>
        </p:spPr>
        <p:txBody>
          <a:bodyPr>
            <a:normAutofit/>
          </a:bodyPr>
          <a:lstStyle/>
          <a:p>
            <a:r>
              <a:rPr lang="en-US" dirty="0" smtClean="0"/>
              <a:t>The relationship between economics and the environment is often overlooked.</a:t>
            </a:r>
          </a:p>
          <a:p>
            <a:pPr lvl="1"/>
            <a:r>
              <a:rPr lang="en-US" sz="1800" dirty="0" smtClean="0"/>
              <a:t>Economists tend to assume that costs &amp; benefits only affect buyers and sellers.</a:t>
            </a:r>
          </a:p>
          <a:p>
            <a:pPr lvl="1"/>
            <a:r>
              <a:rPr lang="en-US" sz="1800" dirty="0" smtClean="0"/>
              <a:t>Short-term often outweighs the long-term leaving future generations with the problem.</a:t>
            </a:r>
          </a:p>
          <a:p>
            <a:pPr lvl="1"/>
            <a:r>
              <a:rPr lang="en-US" dirty="0" smtClean="0"/>
              <a:t>Economists do not consider that resources can run out.</a:t>
            </a:r>
          </a:p>
          <a:p>
            <a:pPr lvl="1"/>
            <a:r>
              <a:rPr lang="en-US" dirty="0" smtClean="0"/>
              <a:t>Limited resources means that continued economic growth is not sustainable.</a:t>
            </a:r>
            <a:endParaRPr lang="en-US" sz="18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6" y="1846368"/>
            <a:ext cx="3515354" cy="4022725"/>
          </a:xfrm>
        </p:spPr>
      </p:pic>
    </p:spTree>
    <p:extLst>
      <p:ext uri="{BB962C8B-B14F-4D97-AF65-F5344CB8AC3E}">
        <p14:creationId xmlns:p14="http://schemas.microsoft.com/office/powerpoint/2010/main" val="41361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125100" cy="4023359"/>
          </a:xfrm>
        </p:spPr>
        <p:txBody>
          <a:bodyPr>
            <a:normAutofit/>
          </a:bodyPr>
          <a:lstStyle/>
          <a:p>
            <a:r>
              <a:rPr lang="en-US" dirty="0" smtClean="0"/>
              <a:t>Economics need to learn how to conserve resources and reduce environmental harm.</a:t>
            </a:r>
          </a:p>
          <a:p>
            <a:pPr lvl="1"/>
            <a:r>
              <a:rPr lang="en-US" sz="2000" dirty="0" smtClean="0"/>
              <a:t>Ecological economics argues that economies don’t grow or shrink, rather they are stable and sustainable.</a:t>
            </a:r>
          </a:p>
          <a:p>
            <a:pPr lvl="1"/>
            <a:r>
              <a:rPr lang="en-US" sz="2000" dirty="0" smtClean="0"/>
              <a:t>Environmental economics focuses on environmental issues, assigning value to ecosystem services.</a:t>
            </a:r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47" y="1845734"/>
            <a:ext cx="4715533" cy="2591162"/>
          </a:xfrm>
        </p:spPr>
      </p:pic>
    </p:spTree>
    <p:extLst>
      <p:ext uri="{BB962C8B-B14F-4D97-AF65-F5344CB8AC3E}">
        <p14:creationId xmlns:p14="http://schemas.microsoft.com/office/powerpoint/2010/main" val="2878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9" y="1845734"/>
            <a:ext cx="6777111" cy="329104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178885" cy="4023359"/>
          </a:xfrm>
        </p:spPr>
        <p:txBody>
          <a:bodyPr/>
          <a:lstStyle/>
          <a:p>
            <a:r>
              <a:rPr lang="en-US" dirty="0" smtClean="0"/>
              <a:t>Changing customer values helps drive corporations to pursue sustainable goals.</a:t>
            </a:r>
          </a:p>
          <a:p>
            <a:r>
              <a:rPr lang="en-US" dirty="0" err="1" smtClean="0"/>
              <a:t>Ecolabeling</a:t>
            </a:r>
            <a:r>
              <a:rPr lang="en-US" dirty="0"/>
              <a:t> </a:t>
            </a:r>
            <a:r>
              <a:rPr lang="en-US" dirty="0" smtClean="0"/>
              <a:t>helps consumers find more environmental economic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Do you think we should attempt to quantify and assign market values to ecosystem services and other entities that have only non-market values?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non-market value would you put the most value on? Least value? Why?</a:t>
            </a:r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47" y="1845734"/>
            <a:ext cx="4715533" cy="2591162"/>
          </a:xfrm>
        </p:spPr>
      </p:pic>
    </p:spTree>
    <p:extLst>
      <p:ext uri="{BB962C8B-B14F-4D97-AF65-F5344CB8AC3E}">
        <p14:creationId xmlns:p14="http://schemas.microsoft.com/office/powerpoint/2010/main" val="10714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Summarize. What is the expected outcome of the relationship between supply and demand? What is the goal of a cost-benefit 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Relate Cause and Effect. Describe four assumptions traditionally made in economics that can have a negative effect on the environment.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Infer. What are two benefits that a company can achieve by operating its business in an environmentally sustainable way?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3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143000" lvl="3" indent="-403225"/>
            <a:r>
              <a:rPr lang="en-US" sz="2000" dirty="0" smtClean="0"/>
              <a:t>Scientific name</a:t>
            </a:r>
          </a:p>
          <a:p>
            <a:pPr marL="1143000" lvl="3" indent="-403225"/>
            <a:r>
              <a:rPr lang="en-US" sz="2000" dirty="0" smtClean="0"/>
              <a:t>Life history and habitat range</a:t>
            </a:r>
          </a:p>
          <a:p>
            <a:pPr marL="1143000" lvl="3" indent="-403225"/>
            <a:r>
              <a:rPr lang="en-US" sz="2000" dirty="0" smtClean="0"/>
              <a:t>Distribution and population status (map data may be included)</a:t>
            </a:r>
          </a:p>
          <a:p>
            <a:pPr marL="1143000" lvl="3" indent="-403225"/>
            <a:r>
              <a:rPr lang="en-US" sz="2000" dirty="0" smtClean="0"/>
              <a:t>Historic and ongoing conservation efforts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937</TotalTime>
  <Words>436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Economics Introduction</vt:lpstr>
      <vt:lpstr>Economics Explicit Instruction</vt:lpstr>
      <vt:lpstr>Economics Explicit Instruction</vt:lpstr>
      <vt:lpstr>Economics Explicit Instruction</vt:lpstr>
      <vt:lpstr>Economics Modeling</vt:lpstr>
      <vt:lpstr>Economics Guided practice</vt:lpstr>
      <vt:lpstr>Economics Independent Practice</vt:lpstr>
      <vt:lpstr>Economics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36</cp:revision>
  <dcterms:created xsi:type="dcterms:W3CDTF">2015-09-03T12:25:50Z</dcterms:created>
  <dcterms:modified xsi:type="dcterms:W3CDTF">2015-09-18T16:28:26Z</dcterms:modified>
</cp:coreProperties>
</file>