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63" r:id="rId5"/>
    <p:sldId id="259" r:id="rId6"/>
    <p:sldId id="258" r:id="rId7"/>
    <p:sldId id="260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08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3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20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3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50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1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2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1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0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7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88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AEEDF3-FC83-41BC-A37B-640B5C569405}" type="datetimeFigureOut">
              <a:rPr lang="en-US" smtClean="0"/>
              <a:t>09/10/2015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66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elearning.com/index.cfm?method=cResource.dspView&amp;ResourceID=39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park101.org/video/drinking-water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Science: Scientific Method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As kids we are curious. What is something that fascinated you as a kid that you wanted to know about? What did you do to learn more about it? What did you discover about that something that fascinated you?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094" y="2285999"/>
            <a:ext cx="4545106" cy="3549261"/>
          </a:xfrm>
        </p:spPr>
      </p:pic>
    </p:spTree>
    <p:extLst>
      <p:ext uri="{BB962C8B-B14F-4D97-AF65-F5344CB8AC3E}">
        <p14:creationId xmlns:p14="http://schemas.microsoft.com/office/powerpoint/2010/main" val="420380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Science: Scientific Method</a:t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What is science? What is not science?</a:t>
            </a:r>
          </a:p>
          <a:p>
            <a:r>
              <a:rPr lang="en-US" sz="2000" dirty="0" smtClean="0"/>
              <a:t>The 6 Criterial of Science: CONPTT</a:t>
            </a:r>
          </a:p>
          <a:p>
            <a:pPr lvl="1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Consistent</a:t>
            </a:r>
            <a:r>
              <a:rPr lang="en-US" sz="2000" dirty="0" smtClean="0"/>
              <a:t> – When performing repeating investigations observations and results are reasonably the same.</a:t>
            </a:r>
          </a:p>
          <a:p>
            <a:pPr lvl="1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Observable</a:t>
            </a:r>
            <a:r>
              <a:rPr lang="en-US" sz="2000" dirty="0" smtClean="0"/>
              <a:t> – Using your five senses or extensions of those senses the phenomenon may observed.</a:t>
            </a:r>
          </a:p>
          <a:p>
            <a:pPr lvl="1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Natural</a:t>
            </a:r>
            <a:r>
              <a:rPr lang="en-US" sz="2000" dirty="0" smtClean="0"/>
              <a:t> – Explanation of the phenomenon or event relies on naturally occurring explanations.</a:t>
            </a:r>
          </a:p>
          <a:p>
            <a:pPr lvl="1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Predictable</a:t>
            </a:r>
            <a:r>
              <a:rPr lang="en-US" sz="2000" dirty="0" smtClean="0"/>
              <a:t> – The naturally occurring phenomenon is consistent enough that it may be predicted and tested.</a:t>
            </a:r>
          </a:p>
          <a:p>
            <a:pPr lvl="1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Testable</a:t>
            </a:r>
            <a:r>
              <a:rPr lang="en-US" sz="2000" dirty="0" smtClean="0"/>
              <a:t> – The phenomenon or even may be tested through controlled studies (controlled experiments) or observational studies.</a:t>
            </a:r>
          </a:p>
          <a:p>
            <a:pPr lvl="1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Tentative</a:t>
            </a:r>
            <a:r>
              <a:rPr lang="en-US" sz="2000" dirty="0" smtClean="0"/>
              <a:t> – Explanations are open to modification (revisions and/or correction), even to the point of a theory being disproven.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95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Science: Scientific Method</a:t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process of science involves:</a:t>
            </a:r>
          </a:p>
          <a:p>
            <a:pPr lvl="1"/>
            <a:r>
              <a:rPr lang="en-US" sz="2000" dirty="0" smtClean="0"/>
              <a:t>Making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observations</a:t>
            </a:r>
            <a:r>
              <a:rPr lang="en-US" sz="2000" dirty="0" smtClean="0"/>
              <a:t> – Identification of a phenomenon wished to be explained</a:t>
            </a:r>
          </a:p>
          <a:p>
            <a:pPr lvl="1"/>
            <a:r>
              <a:rPr lang="en-US" sz="2000" dirty="0" smtClean="0"/>
              <a:t>Asking questions – The process of researching to learn more about the phenomenon</a:t>
            </a:r>
          </a:p>
          <a:p>
            <a:pPr lvl="1"/>
            <a:r>
              <a:rPr lang="en-US" sz="2000" dirty="0" smtClean="0"/>
              <a:t>Developing a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hypothesis</a:t>
            </a:r>
            <a:r>
              <a:rPr lang="en-US" sz="2000" dirty="0" smtClean="0"/>
              <a:t> – A testable idea that attempts to explain the phenomenon</a:t>
            </a:r>
          </a:p>
          <a:p>
            <a:pPr lvl="1"/>
            <a:r>
              <a:rPr lang="en-US" sz="2000" dirty="0" smtClean="0"/>
              <a:t>Making and testing predictions – A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experiment</a:t>
            </a:r>
            <a:r>
              <a:rPr lang="en-US" sz="2000" dirty="0" smtClean="0"/>
              <a:t> is designed to test the validity of the hypothesis or prediction.</a:t>
            </a:r>
          </a:p>
          <a:p>
            <a:pPr lvl="2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Independent variable </a:t>
            </a:r>
            <a:r>
              <a:rPr lang="en-US" sz="2000" dirty="0" smtClean="0"/>
              <a:t>– Manipulated by the scientist</a:t>
            </a:r>
          </a:p>
          <a:p>
            <a:pPr lvl="2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Dependent variable </a:t>
            </a:r>
            <a:r>
              <a:rPr lang="en-US" sz="2000" dirty="0" smtClean="0"/>
              <a:t>– Responds based on the conditions set</a:t>
            </a:r>
          </a:p>
          <a:p>
            <a:pPr lvl="2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Controlled variable </a:t>
            </a:r>
            <a:r>
              <a:rPr lang="en-US" sz="2000" dirty="0" smtClean="0"/>
              <a:t>– Variables that are intentionally kept constant</a:t>
            </a:r>
          </a:p>
          <a:p>
            <a:pPr lvl="1"/>
            <a:r>
              <a:rPr lang="en-US" sz="2000" dirty="0" smtClean="0"/>
              <a:t>Analyzing and interpreting results – Concluding whether the hypothesis is disproven or failed to be disproven.</a:t>
            </a:r>
          </a:p>
        </p:txBody>
      </p:sp>
    </p:spTree>
    <p:extLst>
      <p:ext uri="{BB962C8B-B14F-4D97-AF65-F5344CB8AC3E}">
        <p14:creationId xmlns:p14="http://schemas.microsoft.com/office/powerpoint/2010/main" val="3477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Science: Scientific Method</a:t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Development of a Theory</a:t>
            </a:r>
          </a:p>
          <a:p>
            <a:pPr lvl="1"/>
            <a:r>
              <a:rPr lang="en-US" sz="2000" dirty="0" smtClean="0"/>
              <a:t>Science is both an organized and methodical way of studying the natural world and the knowledge gained from such studies.</a:t>
            </a:r>
          </a:p>
          <a:p>
            <a:pPr lvl="1"/>
            <a:r>
              <a:rPr lang="en-US" sz="2000" dirty="0" smtClean="0"/>
              <a:t>In science ideas are not “believed in,” but “accepted” based on data gathered and analysis of that data.</a:t>
            </a:r>
          </a:p>
          <a:p>
            <a:pPr lvl="1"/>
            <a:r>
              <a:rPr lang="en-US" sz="2000" dirty="0" smtClean="0"/>
              <a:t>Over time a concept may be accepted as a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Scientific Theory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A scientific theory is not speculation or a simple idea, but something that has been continually supported through various methodical studies over time.</a:t>
            </a:r>
          </a:p>
          <a:p>
            <a:pPr lvl="1"/>
            <a:endParaRPr lang="en-US" sz="1600" dirty="0" smtClean="0"/>
          </a:p>
        </p:txBody>
      </p:sp>
      <p:pic>
        <p:nvPicPr>
          <p:cNvPr id="2050" name="Picture 2" descr="https://exposedemotions.files.wordpress.com/2012/07/gravity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286000"/>
            <a:ext cx="4860036" cy="366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1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Science: Scientific Method</a:t>
            </a:r>
            <a:br>
              <a:rPr lang="en-US" dirty="0" smtClean="0"/>
            </a:br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Observation: There’s some sort of new lifeform found next to the water faucet. There are 74 thin in size, 19 medium in size and 7 thick in size.</a:t>
            </a:r>
          </a:p>
          <a:p>
            <a:pPr marL="0" indent="0">
              <a:buNone/>
            </a:pPr>
            <a:r>
              <a:rPr lang="en-US" dirty="0" smtClean="0"/>
              <a:t>Questioning: What causes these lifeforms to vary in their shape and size? Is it the temperature? Is it the amount of water available? Does the sunlight play a role?</a:t>
            </a:r>
          </a:p>
          <a:p>
            <a:pPr marL="0" indent="0">
              <a:buNone/>
            </a:pPr>
            <a:r>
              <a:rPr lang="en-US" dirty="0" smtClean="0"/>
              <a:t>Hypothesis: If the temperature was lowed from 25°C to 10°C, then there would be a shift towards a greater percentage of thick organisms.</a:t>
            </a:r>
          </a:p>
          <a:p>
            <a:pPr marL="0" indent="0">
              <a:buNone/>
            </a:pPr>
            <a:r>
              <a:rPr lang="en-US" dirty="0" smtClean="0"/>
              <a:t>Experiment: </a:t>
            </a:r>
            <a:r>
              <a:rPr lang="en-US" dirty="0" smtClean="0">
                <a:hlinkClick r:id="rId2"/>
              </a:rPr>
              <a:t>Effect of Environment on New Lifeform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Independent variable: temperature</a:t>
            </a:r>
            <a:br>
              <a:rPr lang="en-US" dirty="0" smtClean="0"/>
            </a:br>
            <a:r>
              <a:rPr lang="en-US" dirty="0" smtClean="0"/>
              <a:t>Dependent variable: percentage of thick organisms</a:t>
            </a:r>
            <a:br>
              <a:rPr lang="en-US" dirty="0" smtClean="0"/>
            </a:br>
            <a:r>
              <a:rPr lang="en-US" dirty="0" smtClean="0"/>
              <a:t>Controlled variables: location, hours of sunlight, amount of water</a:t>
            </a:r>
          </a:p>
          <a:p>
            <a:pPr marL="0" indent="0">
              <a:buNone/>
            </a:pPr>
            <a:r>
              <a:rPr lang="en-US" dirty="0" smtClean="0"/>
              <a:t>Analysis &amp; Conclusion: What was the outcome of the experiment? Does this outcome disprove the hypothesis or fail to disprove the hypothesis?</a:t>
            </a:r>
          </a:p>
        </p:txBody>
      </p:sp>
    </p:spTree>
    <p:extLst>
      <p:ext uri="{BB962C8B-B14F-4D97-AF65-F5344CB8AC3E}">
        <p14:creationId xmlns:p14="http://schemas.microsoft.com/office/powerpoint/2010/main" val="2841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Science: Scientific Method</a:t>
            </a:r>
            <a:br>
              <a:rPr lang="en-US" dirty="0" smtClean="0"/>
            </a:br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6116262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Watch the video “</a:t>
            </a:r>
            <a:r>
              <a:rPr lang="en-US" sz="2000" dirty="0" smtClean="0">
                <a:hlinkClick r:id="rId2"/>
              </a:rPr>
              <a:t>Clean Drinking Water: Using the Scientific Method</a:t>
            </a:r>
            <a:r>
              <a:rPr lang="en-US" sz="2000" dirty="0" smtClean="0"/>
              <a:t>” and answer the following questions: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was the phenomenon identified that was to be explained? (Observation)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research was done prior to making the hypothesis? (Questioning)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was the hypothesis? Rewrite it in “If, then” format. (Hypothesis)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variables were there? Identify the independent variable, dependent variable and some controlled variables. (Experiment)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was the outcome of the experiment? (Conclusion)</a:t>
            </a:r>
          </a:p>
        </p:txBody>
      </p:sp>
      <p:pic>
        <p:nvPicPr>
          <p:cNvPr id="1026" name="Picture 2" descr="http://img3.wikia.nocookie.net/__cb20140327110453/logopedia/images/5/50/Pepsi_2003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646" y="2286000"/>
            <a:ext cx="3980329" cy="251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48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Science: Scientific Method</a:t>
            </a:r>
            <a:br>
              <a:rPr lang="en-US" dirty="0" smtClean="0"/>
            </a:br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makes science different from other subjects you study in school, such as writing, history, or language?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Some people think that science can be defined as a collection of facts. Explain why that is an inaccurate definition, and, in your own words, write your own definition of science.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Why is it important to control all of the variables except one when studying cause-and-effect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40915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Science: Scientific Method</a:t>
            </a:r>
            <a:br>
              <a:rPr lang="en-US" dirty="0" smtClean="0"/>
            </a:br>
            <a:r>
              <a:rPr lang="en-US" dirty="0" smtClean="0"/>
              <a:t>HOME 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Performance Task: Imperiled Species Management Plan:</a:t>
            </a:r>
          </a:p>
          <a:p>
            <a:pPr lvl="1"/>
            <a:r>
              <a:rPr lang="en-US" sz="2000" dirty="0" smtClean="0"/>
              <a:t>It will be your task to create a species action plan for a threatened or endangered species native to the State of Florida or the southeastern region of the United States.</a:t>
            </a:r>
          </a:p>
          <a:p>
            <a:pPr marL="768096" lvl="2" indent="-457200">
              <a:buFont typeface="+mj-lt"/>
              <a:buAutoNum type="arabicPeriod"/>
            </a:pPr>
            <a:r>
              <a:rPr lang="en-US" sz="2000" dirty="0" smtClean="0"/>
              <a:t>Begin researching to find what species are native to Florida or the southeastern region of the United States that are threatened or endangered.</a:t>
            </a:r>
          </a:p>
          <a:p>
            <a:pPr marL="1082675" lvl="2" indent="-342900"/>
            <a:r>
              <a:rPr lang="en-US" sz="2000" dirty="0" smtClean="0"/>
              <a:t>Identify at least three species for which you would be interested in designing a Species Management Plan (minimum of one animal/plant).</a:t>
            </a:r>
          </a:p>
          <a:p>
            <a:pPr marL="768096" lvl="2" indent="-457200">
              <a:buFont typeface="+mj-lt"/>
              <a:buAutoNum type="arabicPeriod" startAt="2"/>
            </a:pPr>
            <a:r>
              <a:rPr lang="en-US" sz="2000" dirty="0" smtClean="0"/>
              <a:t>Research and answer the following questions for the 3 species you selected:</a:t>
            </a:r>
          </a:p>
          <a:p>
            <a:pPr marL="1089025" lvl="3" indent="-349250"/>
            <a:r>
              <a:rPr lang="en-US" sz="2000" dirty="0" smtClean="0"/>
              <a:t>What possible reasons are they endangered or threatened?</a:t>
            </a:r>
          </a:p>
          <a:p>
            <a:pPr marL="1089025" lvl="3" indent="-349250"/>
            <a:r>
              <a:rPr lang="en-US" sz="2000" dirty="0" smtClean="0"/>
              <a:t>What are the specific threats to their present and future survival?</a:t>
            </a:r>
          </a:p>
        </p:txBody>
      </p:sp>
    </p:spTree>
    <p:extLst>
      <p:ext uri="{BB962C8B-B14F-4D97-AF65-F5344CB8AC3E}">
        <p14:creationId xmlns:p14="http://schemas.microsoft.com/office/powerpoint/2010/main" val="6508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243</TotalTime>
  <Words>790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Process of Science: Scientific Method Introduction</vt:lpstr>
      <vt:lpstr>Process of Science: Scientific Method EXPLICIT INSTRUCTION</vt:lpstr>
      <vt:lpstr>Process of Science: Scientific Method EXPLICIT INSTRUCTION</vt:lpstr>
      <vt:lpstr>Process of Science: Scientific Method EXPLICIT INSTRUCTION</vt:lpstr>
      <vt:lpstr>Process of Science: Scientific Method modeling</vt:lpstr>
      <vt:lpstr>Process of Science: Scientific Method Guided practice</vt:lpstr>
      <vt:lpstr>Process of Science: Scientific Method INDEPENDENT PRACTICE</vt:lpstr>
      <vt:lpstr>Process of Science: Scientific Method HOME LEARNING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Science: Scientific Method Introduction</dc:title>
  <dc:creator>Ison, Steven P.</dc:creator>
  <cp:lastModifiedBy>Ison, Steven P.</cp:lastModifiedBy>
  <cp:revision>12</cp:revision>
  <dcterms:created xsi:type="dcterms:W3CDTF">2015-09-03T12:25:50Z</dcterms:created>
  <dcterms:modified xsi:type="dcterms:W3CDTF">2015-09-10T12:38:00Z</dcterms:modified>
</cp:coreProperties>
</file>