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 autoAdjust="0"/>
    <p:restoredTop sz="83842" autoAdjust="0"/>
  </p:normalViewPr>
  <p:slideViewPr>
    <p:cSldViewPr snapToGrid="0">
      <p:cViewPr varScale="1">
        <p:scale>
          <a:sx n="59" d="100"/>
          <a:sy n="59" d="100"/>
        </p:scale>
        <p:origin x="11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7925A-E78D-4FFF-A8CD-2273ED34D80A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0832-504B-4288-9289-02BF31EB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58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76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5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12/04/2015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Planet of Life</a:t>
            </a:r>
            <a:br>
              <a:rPr lang="en-US" dirty="0" smtClean="0"/>
            </a:br>
            <a:r>
              <a:rPr lang="en-US" dirty="0" smtClean="0"/>
              <a:t>Substitute Plans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Complete </a:t>
            </a:r>
            <a:r>
              <a:rPr lang="en-US" dirty="0"/>
              <a:t>Cornell Notes + on Chapter 7, Lesson 1: “Our Planet of Life.”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INDEPENDENT PRACTICE:</a:t>
            </a:r>
          </a:p>
          <a:p>
            <a:pPr lvl="0"/>
            <a:r>
              <a:rPr lang="en-US" dirty="0" smtClean="0"/>
              <a:t>Complete </a:t>
            </a:r>
            <a:r>
              <a:rPr lang="en-US" dirty="0"/>
              <a:t>the “Reading Checkpoint” questions as the go (</a:t>
            </a:r>
            <a:r>
              <a:rPr lang="en-US" dirty="0" err="1"/>
              <a:t>p.</a:t>
            </a:r>
            <a:r>
              <a:rPr lang="en-US" dirty="0"/>
              <a:t> 201, 203, &amp; </a:t>
            </a:r>
            <a:r>
              <a:rPr lang="en-US" dirty="0" smtClean="0"/>
              <a:t>205)</a:t>
            </a:r>
          </a:p>
          <a:p>
            <a:pPr lvl="0"/>
            <a:r>
              <a:rPr lang="en-US" dirty="0" smtClean="0"/>
              <a:t>Complete “Lesson </a:t>
            </a:r>
            <a:r>
              <a:rPr lang="en-US" dirty="0"/>
              <a:t>1 Assessment” on page 206 questions 1-4.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57" y="1845734"/>
            <a:ext cx="4820323" cy="3772426"/>
          </a:xfrm>
        </p:spPr>
      </p:pic>
    </p:spTree>
    <p:extLst>
      <p:ext uri="{BB962C8B-B14F-4D97-AF65-F5344CB8AC3E}">
        <p14:creationId xmlns:p14="http://schemas.microsoft.com/office/powerpoint/2010/main" val="9922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5242</TotalTime>
  <Words>56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Our Planet of Life Substitute Plans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168</cp:revision>
  <dcterms:created xsi:type="dcterms:W3CDTF">2015-09-03T12:25:50Z</dcterms:created>
  <dcterms:modified xsi:type="dcterms:W3CDTF">2015-12-04T16:26:33Z</dcterms:modified>
</cp:coreProperties>
</file>