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69" r:id="rId2"/>
    <p:sldId id="277" r:id="rId3"/>
    <p:sldId id="278" r:id="rId4"/>
    <p:sldId id="279" r:id="rId5"/>
    <p:sldId id="274" r:id="rId6"/>
    <p:sldId id="275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2" autoAdjust="0"/>
    <p:restoredTop sz="83842" autoAdjust="0"/>
  </p:normalViewPr>
  <p:slideViewPr>
    <p:cSldViewPr snapToGrid="0">
      <p:cViewPr varScale="1">
        <p:scale>
          <a:sx n="59" d="100"/>
          <a:sy n="59" d="100"/>
        </p:scale>
        <p:origin x="11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925A-E78D-4FFF-A8CD-2273ED34D80A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0832-504B-4288-9289-02BF31EB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0832-504B-4288-9289-02BF31EB67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3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6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4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7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9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AEEDF3-FC83-41BC-A37B-640B5C56940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Describe the environment each of the four organisms lives in.</a:t>
            </a:r>
          </a:p>
          <a:p>
            <a:r>
              <a:rPr lang="en-US" dirty="0" smtClean="0"/>
              <a:t>Why is it important for an organism to be well-suited for its environment?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1845734"/>
            <a:ext cx="4937125" cy="3329532"/>
          </a:xfrm>
        </p:spPr>
      </p:pic>
    </p:spTree>
    <p:extLst>
      <p:ext uri="{BB962C8B-B14F-4D97-AF65-F5344CB8AC3E}">
        <p14:creationId xmlns:p14="http://schemas.microsoft.com/office/powerpoint/2010/main" val="9922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Evolution occurs when a population’s gene pool changes over time.</a:t>
            </a:r>
          </a:p>
          <a:p>
            <a:pPr lvl="1"/>
            <a:r>
              <a:rPr lang="en-US" sz="2000" dirty="0" smtClean="0"/>
              <a:t>A gene pool represents all of the genes in a given population.</a:t>
            </a:r>
          </a:p>
          <a:p>
            <a:pPr lvl="1"/>
            <a:r>
              <a:rPr lang="en-US" sz="2000" dirty="0" smtClean="0"/>
              <a:t>A gene is a sequence of DNA that codes for a specific trait (ex. flower color, seed shape).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19" y="1845734"/>
            <a:ext cx="4852461" cy="3779211"/>
          </a:xfrm>
        </p:spPr>
      </p:pic>
    </p:spTree>
    <p:extLst>
      <p:ext uri="{BB962C8B-B14F-4D97-AF65-F5344CB8AC3E}">
        <p14:creationId xmlns:p14="http://schemas.microsoft.com/office/powerpoint/2010/main" val="28641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Mechanisms of Evolution: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 smtClean="0"/>
              <a:t>Mutations – changes in DNA that introduces genetic variation.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 smtClean="0"/>
              <a:t>Migration – a disproportionate group enters/leaves the population.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 smtClean="0"/>
              <a:t>Genetic Drift – an unusual event separates all but a few individuals of a population.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 smtClean="0"/>
              <a:t>Natural Selection – traits that improve chance for survival and reproduction are passed more frequently to offspring.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67" y="1846368"/>
            <a:ext cx="4761013" cy="4022725"/>
          </a:xfrm>
        </p:spPr>
      </p:pic>
    </p:spTree>
    <p:extLst>
      <p:ext uri="{BB962C8B-B14F-4D97-AF65-F5344CB8AC3E}">
        <p14:creationId xmlns:p14="http://schemas.microsoft.com/office/powerpoint/2010/main" val="37245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5663738" cy="4023359"/>
          </a:xfrm>
        </p:spPr>
        <p:txBody>
          <a:bodyPr>
            <a:noAutofit/>
          </a:bodyPr>
          <a:lstStyle/>
          <a:p>
            <a:r>
              <a:rPr lang="en-US" sz="2200" dirty="0" smtClean="0"/>
              <a:t>Conditions for Natural Selection</a:t>
            </a:r>
            <a:endParaRPr lang="en-US" dirty="0" smtClean="0"/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More offspring than can survive.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Individuals of a species have variation.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Variation gives reproductive advantage.</a:t>
            </a:r>
          </a:p>
          <a:p>
            <a:endParaRPr lang="en-US" dirty="0" smtClean="0"/>
          </a:p>
          <a:p>
            <a:r>
              <a:rPr lang="en-US" dirty="0" smtClean="0"/>
              <a:t>Speciation and extinction combine to produce diversity.</a:t>
            </a:r>
          </a:p>
          <a:p>
            <a:pPr lvl="1"/>
            <a:r>
              <a:rPr lang="en-US" dirty="0" smtClean="0"/>
              <a:t>New species are generated through speciation.</a:t>
            </a:r>
          </a:p>
          <a:p>
            <a:pPr lvl="1"/>
            <a:r>
              <a:rPr lang="en-US" dirty="0" smtClean="0"/>
              <a:t>Speciation occurs when a population is broken up into smaller isolated populations.</a:t>
            </a:r>
          </a:p>
          <a:p>
            <a:pPr lvl="1"/>
            <a:r>
              <a:rPr lang="en-US" dirty="0" smtClean="0"/>
              <a:t>When a species fails to survive it is called extinction.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76" y="1845734"/>
            <a:ext cx="4149104" cy="4361102"/>
          </a:xfrm>
        </p:spPr>
      </p:pic>
    </p:spTree>
    <p:extLst>
      <p:ext uri="{BB962C8B-B14F-4D97-AF65-F5344CB8AC3E}">
        <p14:creationId xmlns:p14="http://schemas.microsoft.com/office/powerpoint/2010/main" val="16553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10058400" cy="736282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Lima beans, black beans, kidney beans and split peas are placed on a ground texture. Which of the four would be the easiest to spot on the texture?</a:t>
            </a:r>
            <a:endParaRPr lang="en-US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836913"/>
            <a:ext cx="4938712" cy="27780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837359"/>
            <a:ext cx="4937125" cy="2777132"/>
          </a:xfrm>
        </p:spPr>
      </p:pic>
    </p:spTree>
    <p:extLst>
      <p:ext uri="{BB962C8B-B14F-4D97-AF65-F5344CB8AC3E}">
        <p14:creationId xmlns:p14="http://schemas.microsoft.com/office/powerpoint/2010/main" val="20779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17950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a gene pool and biological evolution related? What are four ways evolution may change a population’s gene pool?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Suppose conditions </a:t>
            </a:r>
            <a:r>
              <a:rPr lang="en-US" dirty="0" smtClean="0"/>
              <a:t>changed that caused seaweed to die. Now </a:t>
            </a:r>
            <a:r>
              <a:rPr lang="en-US" dirty="0" smtClean="0"/>
              <a:t>more striped </a:t>
            </a:r>
            <a:r>
              <a:rPr lang="en-US" dirty="0" smtClean="0"/>
              <a:t>fish stand out to predators than solid fish. How could natural selection result in a change </a:t>
            </a:r>
            <a:r>
              <a:rPr lang="en-US" dirty="0" smtClean="0"/>
              <a:t>in the </a:t>
            </a:r>
            <a:r>
              <a:rPr lang="en-US" dirty="0" smtClean="0"/>
              <a:t>relative </a:t>
            </a:r>
            <a:r>
              <a:rPr lang="en-US" dirty="0" smtClean="0"/>
              <a:t>number of solid and striped fish? What important concept does this illustrate about the connection between natural selection and the environment?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must ecologists consider both speciation and extinction when analyzing the diversity of life on Earth?</a:t>
            </a:r>
          </a:p>
        </p:txBody>
      </p:sp>
      <p:pic>
        <p:nvPicPr>
          <p:cNvPr id="1026" name="Picture 2" descr="http://static.ddmcdn.com/gif/1.extinct-animal-resurrected-130404-660x433-mammoth-660x4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55" y="1845734"/>
            <a:ext cx="4937125" cy="32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Performance Task: Imperiled Species Management Plan:</a:t>
            </a:r>
          </a:p>
          <a:p>
            <a:pPr lvl="1"/>
            <a:r>
              <a:rPr lang="en-US" sz="2000" dirty="0" smtClean="0"/>
              <a:t>It will be your task to create a species action plan for a threatened or endangered species native to the State of Florida or the southeastern region of the United States.</a:t>
            </a:r>
          </a:p>
          <a:p>
            <a:pPr marL="768096" lvl="2" indent="-457200">
              <a:buFont typeface="+mj-lt"/>
              <a:buAutoNum type="arabicPeriod" startAt="6"/>
            </a:pPr>
            <a:r>
              <a:rPr lang="en-US" sz="2000" dirty="0" smtClean="0"/>
              <a:t>For the three species you have identified answer the following:</a:t>
            </a:r>
          </a:p>
          <a:p>
            <a:pPr marL="1143000" lvl="3" indent="-392113"/>
            <a:r>
              <a:rPr lang="en-US" sz="2000" dirty="0" smtClean="0"/>
              <a:t>What is the economic impact of the proposals you plan to </a:t>
            </a:r>
            <a:r>
              <a:rPr lang="en-US" sz="2000" dirty="0"/>
              <a:t>implement? (be sure to consider all of the affected parties)</a:t>
            </a:r>
            <a:endParaRPr lang="en-US" sz="2000" dirty="0" smtClean="0"/>
          </a:p>
          <a:p>
            <a:pPr marL="1143000" lvl="3" indent="-392113"/>
            <a:r>
              <a:rPr lang="en-US" sz="2000" dirty="0" smtClean="0"/>
              <a:t>What is the social impact of the proposals you plan to implement? </a:t>
            </a:r>
            <a:r>
              <a:rPr lang="en-US" sz="2000" dirty="0"/>
              <a:t>(be sure to consider all of the affected parties)</a:t>
            </a:r>
            <a:endParaRPr lang="en-US" sz="2000" dirty="0" smtClean="0"/>
          </a:p>
          <a:p>
            <a:pPr marL="1143000" lvl="3" indent="-392113"/>
            <a:r>
              <a:rPr lang="en-US" sz="2000" dirty="0" smtClean="0"/>
              <a:t>What is the ecological impact of the proposals you plan to </a:t>
            </a:r>
            <a:r>
              <a:rPr lang="en-US" sz="2000" dirty="0"/>
              <a:t>implement? (be sure to consider all of the affected </a:t>
            </a:r>
            <a:r>
              <a:rPr lang="en-US" sz="2000" dirty="0" smtClean="0"/>
              <a:t>biotic and abiotic conditions)</a:t>
            </a:r>
          </a:p>
        </p:txBody>
      </p:sp>
    </p:spTree>
    <p:extLst>
      <p:ext uri="{BB962C8B-B14F-4D97-AF65-F5344CB8AC3E}">
        <p14:creationId xmlns:p14="http://schemas.microsoft.com/office/powerpoint/2010/main" val="65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4685</TotalTime>
  <Words>449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Evolution Introduction</vt:lpstr>
      <vt:lpstr>Evolution Explicit Instruction</vt:lpstr>
      <vt:lpstr>Evolution Explicit Instruction</vt:lpstr>
      <vt:lpstr>Evolution Explicit Instruction</vt:lpstr>
      <vt:lpstr>Evolution Guided Practice</vt:lpstr>
      <vt:lpstr>Evolution Independent Practice</vt:lpstr>
      <vt:lpstr>Evolution Home Learning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Science: Scientific Method Introduction</dc:title>
  <dc:creator>Ison, Steven P.</dc:creator>
  <cp:lastModifiedBy>Ison, Steven P.</cp:lastModifiedBy>
  <cp:revision>156</cp:revision>
  <dcterms:created xsi:type="dcterms:W3CDTF">2015-09-03T12:25:50Z</dcterms:created>
  <dcterms:modified xsi:type="dcterms:W3CDTF">2015-11-24T14:57:52Z</dcterms:modified>
</cp:coreProperties>
</file>