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9" r:id="rId2"/>
    <p:sldId id="277" r:id="rId3"/>
    <p:sldId id="278" r:id="rId4"/>
    <p:sldId id="279" r:id="rId5"/>
    <p:sldId id="274" r:id="rId6"/>
    <p:sldId id="275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9" autoAdjust="0"/>
    <p:restoredTop sz="83842" autoAdjust="0"/>
  </p:normalViewPr>
  <p:slideViewPr>
    <p:cSldViewPr snapToGrid="0">
      <p:cViewPr varScale="1">
        <p:scale>
          <a:sx n="57" d="100"/>
          <a:sy n="57" d="100"/>
        </p:scale>
        <p:origin x="11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925A-E78D-4FFF-A8CD-2273ED34D80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0832-504B-4288-9289-02BF31EB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0832-504B-4288-9289-02BF31EB67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6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Water is a heavily used and a needed resource. What are some of the uses of water?</a:t>
            </a:r>
          </a:p>
          <a:p>
            <a:r>
              <a:rPr lang="en-US" dirty="0" smtClean="0"/>
              <a:t>How do you use water around your house?</a:t>
            </a:r>
          </a:p>
          <a:p>
            <a:r>
              <a:rPr lang="en-US" dirty="0" smtClean="0"/>
              <a:t>What are some uses of water in the corporate world?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2468562"/>
          </a:xfrm>
        </p:spPr>
      </p:pic>
    </p:spTree>
    <p:extLst>
      <p:ext uri="{BB962C8B-B14F-4D97-AF65-F5344CB8AC3E}">
        <p14:creationId xmlns:p14="http://schemas.microsoft.com/office/powerpoint/2010/main" val="99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Fresh water is used for agricultural, industrial, and personal activities.</a:t>
            </a:r>
          </a:p>
          <a:p>
            <a:pPr lvl="1"/>
            <a:r>
              <a:rPr lang="en-US" sz="2000" dirty="0" smtClean="0"/>
              <a:t>About 70% of fresh water is used for agriculture.</a:t>
            </a:r>
          </a:p>
          <a:p>
            <a:pPr lvl="1"/>
            <a:r>
              <a:rPr lang="en-US" sz="2000" dirty="0" smtClean="0"/>
              <a:t>About 22% of fresh water is used for industry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A bottle of water requires twice as much to produce than it holds.</a:t>
            </a:r>
          </a:p>
          <a:p>
            <a:pPr lvl="2"/>
            <a:r>
              <a:rPr lang="en-US" sz="2000" dirty="0" smtClean="0"/>
              <a:t>Water is used to cool off machinery in power plants.</a:t>
            </a:r>
          </a:p>
          <a:p>
            <a:pPr lvl="2"/>
            <a:r>
              <a:rPr lang="en-US" sz="2000" dirty="0" smtClean="0"/>
              <a:t>Between 1 – 2.5 gallons of water are used to refine 1 gallon of gasoline.</a:t>
            </a:r>
            <a:endParaRPr lang="en-US" sz="2000" dirty="0" smtClean="0"/>
          </a:p>
          <a:p>
            <a:pPr lvl="1"/>
            <a:r>
              <a:rPr lang="en-US" sz="2000" dirty="0" smtClean="0"/>
              <a:t>About 8% of freshwater is used for personal use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45734"/>
            <a:ext cx="4937125" cy="3197821"/>
          </a:xfrm>
        </p:spPr>
      </p:pic>
    </p:spTree>
    <p:extLst>
      <p:ext uri="{BB962C8B-B14F-4D97-AF65-F5344CB8AC3E}">
        <p14:creationId xmlns:p14="http://schemas.microsoft.com/office/powerpoint/2010/main" val="28641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340134" cy="43591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Overuse </a:t>
            </a:r>
            <a:r>
              <a:rPr lang="en-US" dirty="0" smtClean="0"/>
              <a:t>of water is depleting available resources.</a:t>
            </a:r>
          </a:p>
          <a:p>
            <a:pPr lvl="1"/>
            <a:r>
              <a:rPr lang="en-US" dirty="0" smtClean="0"/>
              <a:t>Water diversion is the process of moving water from its source to places for human use.</a:t>
            </a:r>
          </a:p>
          <a:p>
            <a:pPr lvl="1"/>
            <a:r>
              <a:rPr lang="en-US" dirty="0" smtClean="0"/>
              <a:t>Dams create artificial reservoirs to store water for human 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Groundwater is being used faster than it can be replenished.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groundwater is used for irrigation, which is very inefficient.</a:t>
            </a:r>
          </a:p>
          <a:p>
            <a:pPr lvl="1"/>
            <a:r>
              <a:rPr lang="en-US" dirty="0" smtClean="0"/>
              <a:t>Waterlogging happens when soil over-saturates so that oxygen doesn’t get in.</a:t>
            </a:r>
          </a:p>
          <a:p>
            <a:pPr lvl="1"/>
            <a:r>
              <a:rPr lang="en-US" dirty="0" smtClean="0"/>
              <a:t>Salinization occurs when salts buildup in the soil, which may make the ground unusable.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35" y="1845733"/>
            <a:ext cx="5613445" cy="2856895"/>
          </a:xfrm>
        </p:spPr>
      </p:pic>
    </p:spTree>
    <p:extLst>
      <p:ext uri="{BB962C8B-B14F-4D97-AF65-F5344CB8AC3E}">
        <p14:creationId xmlns:p14="http://schemas.microsoft.com/office/powerpoint/2010/main" val="35766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213463" cy="4391780"/>
          </a:xfrm>
        </p:spPr>
        <p:txBody>
          <a:bodyPr>
            <a:normAutofit/>
          </a:bodyPr>
          <a:lstStyle/>
          <a:p>
            <a:r>
              <a:rPr lang="en-US" dirty="0" smtClean="0"/>
              <a:t>Decreasing demand for water will help with water depletion.</a:t>
            </a:r>
          </a:p>
          <a:p>
            <a:pPr lvl="1"/>
            <a:r>
              <a:rPr lang="en-US" dirty="0" smtClean="0"/>
              <a:t>Desalination, helps evaporate freshwater from salt water.</a:t>
            </a:r>
          </a:p>
          <a:p>
            <a:pPr lvl="1"/>
            <a:r>
              <a:rPr lang="en-US" dirty="0" smtClean="0"/>
              <a:t>Farmers are working to find better irrigation methods to conserve water.</a:t>
            </a:r>
          </a:p>
          <a:p>
            <a:pPr lvl="1"/>
            <a:r>
              <a:rPr lang="en-US" dirty="0" smtClean="0"/>
              <a:t>Many companies work to recycle their own water.</a:t>
            </a:r>
          </a:p>
          <a:p>
            <a:pPr lvl="1"/>
            <a:r>
              <a:rPr lang="en-US" dirty="0" smtClean="0"/>
              <a:t>Many water companies encourage residents to irrigate at night or use outdoor plants adapted for arid conditions.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34" y="1845734"/>
            <a:ext cx="6648372" cy="2726266"/>
          </a:xfrm>
        </p:spPr>
      </p:pic>
    </p:spTree>
    <p:extLst>
      <p:ext uri="{BB962C8B-B14F-4D97-AF65-F5344CB8AC3E}">
        <p14:creationId xmlns:p14="http://schemas.microsoft.com/office/powerpoint/2010/main" val="20722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12" y="1780946"/>
            <a:ext cx="5990136" cy="4427137"/>
          </a:xfrm>
        </p:spPr>
      </p:pic>
    </p:spTree>
    <p:extLst>
      <p:ext uri="{BB962C8B-B14F-4D97-AF65-F5344CB8AC3E}">
        <p14:creationId xmlns:p14="http://schemas.microsoft.com/office/powerpoint/2010/main" val="20779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br>
              <a:rPr lang="en-US" dirty="0" smtClean="0"/>
            </a:br>
            <a:r>
              <a:rPr lang="en-US" dirty="0" smtClean="0"/>
              <a:t>Independent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three main categories of water use? Give an example of each.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how water diversions and dams affect surface water depletion.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agriculture contribute to groundwater depletion? What are some possible solutions to this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solution do you think would be the most helpful in moving toward global sustainable water use? Explain your answer.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9" y="1845734"/>
            <a:ext cx="5125961" cy="2562980"/>
          </a:xfrm>
        </p:spPr>
      </p:pic>
    </p:spTree>
    <p:extLst>
      <p:ext uri="{BB962C8B-B14F-4D97-AF65-F5344CB8AC3E}">
        <p14:creationId xmlns:p14="http://schemas.microsoft.com/office/powerpoint/2010/main" val="21716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Fresh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6"/>
            </a:pPr>
            <a:r>
              <a:rPr lang="en-US" sz="2000" dirty="0" smtClean="0"/>
              <a:t>For the three species you have identified answer the following:</a:t>
            </a:r>
          </a:p>
          <a:p>
            <a:pPr marL="1143000" lvl="3" indent="-392113"/>
            <a:r>
              <a:rPr lang="en-US" sz="2000" dirty="0" smtClean="0"/>
              <a:t>What is the economic impact of the proposals you plan to </a:t>
            </a:r>
            <a:r>
              <a:rPr lang="en-US" sz="2000" dirty="0"/>
              <a:t>implement? (be sure to consider all of the affected parties)</a:t>
            </a:r>
            <a:endParaRPr lang="en-US" sz="2000" dirty="0" smtClean="0"/>
          </a:p>
          <a:p>
            <a:pPr marL="1143000" lvl="3" indent="-392113"/>
            <a:r>
              <a:rPr lang="en-US" sz="2000" dirty="0" smtClean="0"/>
              <a:t>What is the social impact of the proposals you plan to implement? </a:t>
            </a:r>
            <a:r>
              <a:rPr lang="en-US" sz="2000" dirty="0"/>
              <a:t>(be sure to consider all of the affected parties)</a:t>
            </a:r>
            <a:endParaRPr lang="en-US" sz="2000" dirty="0" smtClean="0"/>
          </a:p>
          <a:p>
            <a:pPr marL="1143000" lvl="3" indent="-392113"/>
            <a:r>
              <a:rPr lang="en-US" sz="2000" dirty="0" smtClean="0"/>
              <a:t>What is the ecological impact of the proposals you plan to </a:t>
            </a:r>
            <a:r>
              <a:rPr lang="en-US" sz="2000" dirty="0"/>
              <a:t>implement? (be sure to consider all of the affected </a:t>
            </a:r>
            <a:r>
              <a:rPr lang="en-US" sz="2000" dirty="0" smtClean="0"/>
              <a:t>biotic and abiotic conditions)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4367</TotalTime>
  <Words>492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Uses of Fresh Water Introduction</vt:lpstr>
      <vt:lpstr>Uses of Fresh Water Explicit Instruction</vt:lpstr>
      <vt:lpstr>Uses of Fresh Water Explicit Instruction</vt:lpstr>
      <vt:lpstr>Uses of Fresh Water Explicit Instruction</vt:lpstr>
      <vt:lpstr>Uses of Fresh Water Guided Practice</vt:lpstr>
      <vt:lpstr>Uses of Fresh Water Independent Practice</vt:lpstr>
      <vt:lpstr>Uses of Fresh Water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146</cp:revision>
  <dcterms:created xsi:type="dcterms:W3CDTF">2015-09-03T12:25:50Z</dcterms:created>
  <dcterms:modified xsi:type="dcterms:W3CDTF">2015-11-19T17:24:40Z</dcterms:modified>
</cp:coreProperties>
</file>