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C79CF-206E-44BD-A0B1-3DB49600C617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A54DD-EF38-49EC-91FC-D51D5B079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3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What</a:t>
            </a:r>
            <a:r>
              <a:rPr lang="en-US" baseline="0" dirty="0" smtClean="0"/>
              <a:t> does the environment include?</a:t>
            </a:r>
          </a:p>
          <a:p>
            <a:r>
              <a:rPr lang="en-US" baseline="0" dirty="0" smtClean="0"/>
              <a:t>A: The environment includes the planets land masses, oceans, atmospheres and ice caps; the animals, plants, forests and farms located on it; the places people have never visited to the places where people have developed; as well as the complex social relationships we have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A54DD-EF38-49EC-91FC-D51D5B0792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0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6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3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8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2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9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4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4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9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9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2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9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BBF35-DBB9-4BDC-8A38-79133B24C833}" type="datetimeFigureOut">
              <a:rPr lang="en-US" smtClean="0"/>
              <a:t>08/26/2015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3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Environmental Science? Introduction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question above.</a:t>
            </a:r>
          </a:p>
          <a:p>
            <a:r>
              <a:rPr lang="en-US" dirty="0" smtClean="0"/>
              <a:t>What does this question mean?</a:t>
            </a:r>
          </a:p>
          <a:p>
            <a:r>
              <a:rPr lang="en-US" dirty="0" smtClean="0"/>
              <a:t>What is this question asking you?</a:t>
            </a:r>
          </a:p>
          <a:p>
            <a:r>
              <a:rPr lang="en-US" dirty="0" smtClean="0"/>
              <a:t>What do you know about the environment?</a:t>
            </a:r>
          </a:p>
          <a:p>
            <a:r>
              <a:rPr lang="en-US" dirty="0" smtClean="0"/>
              <a:t>What is science?</a:t>
            </a:r>
          </a:p>
          <a:p>
            <a:r>
              <a:rPr lang="en-US" dirty="0" smtClean="0"/>
              <a:t>By answering these questions in you head now attempt to answer the question above on a sheet of paper.</a:t>
            </a:r>
          </a:p>
        </p:txBody>
      </p:sp>
    </p:spTree>
    <p:extLst>
      <p:ext uri="{BB962C8B-B14F-4D97-AF65-F5344CB8AC3E}">
        <p14:creationId xmlns:p14="http://schemas.microsoft.com/office/powerpoint/2010/main" val="189822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Environmental </a:t>
            </a:r>
            <a:r>
              <a:rPr lang="en-US" sz="4000" dirty="0"/>
              <a:t>S</a:t>
            </a:r>
            <a:r>
              <a:rPr lang="en-US" sz="4000" dirty="0" smtClean="0"/>
              <a:t>cience? Notes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77075" cy="4489450"/>
          </a:xfrm>
        </p:spPr>
        <p:txBody>
          <a:bodyPr>
            <a:normAutofit/>
          </a:bodyPr>
          <a:lstStyle/>
          <a:p>
            <a:r>
              <a:rPr lang="en-US" dirty="0" smtClean="0"/>
              <a:t>Environmental Science is the study of how the natural world works, and how humans and the environment affect each other.</a:t>
            </a:r>
          </a:p>
          <a:p>
            <a:pPr lvl="1"/>
            <a:r>
              <a:rPr lang="en-US" dirty="0" smtClean="0"/>
              <a:t>The environment includes all the living things and non-living things with which organisms interact.</a:t>
            </a:r>
          </a:p>
          <a:p>
            <a:pPr lvl="1"/>
            <a:r>
              <a:rPr lang="en-US" dirty="0" smtClean="0"/>
              <a:t>Humans are part of nature and rely on nature to provide food, shelter, water and the air we breathe.</a:t>
            </a:r>
          </a:p>
          <a:p>
            <a:pPr lvl="1"/>
            <a:r>
              <a:rPr lang="en-US" dirty="0" smtClean="0"/>
              <a:t>Humans also provide harm to the environment by destroying habitats and by polluting water and the atmosphere.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What does our environment include?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901" y="1690688"/>
            <a:ext cx="3109899" cy="312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Environmental </a:t>
            </a:r>
            <a:r>
              <a:rPr lang="en-US" sz="4000" dirty="0"/>
              <a:t>S</a:t>
            </a:r>
            <a:r>
              <a:rPr lang="en-US" sz="4000" dirty="0" smtClean="0"/>
              <a:t>cience? Notes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6705600" cy="45751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Environmental Science v. Environmentalism</a:t>
            </a:r>
          </a:p>
          <a:p>
            <a:pPr lvl="1"/>
            <a:r>
              <a:rPr lang="en-US" dirty="0" smtClean="0"/>
              <a:t>Environmental science studies the interactions within the environment and works to develop solutions to environmental problems.</a:t>
            </a:r>
          </a:p>
          <a:p>
            <a:pPr lvl="1"/>
            <a:r>
              <a:rPr lang="en-US" dirty="0" smtClean="0"/>
              <a:t>Environmental science is an interdisciplinary field that borrows techniques from many different science disciplines including ecology, earth science, chemistry, biology, economics, political science, etc.</a:t>
            </a:r>
          </a:p>
          <a:p>
            <a:pPr lvl="1"/>
            <a:r>
              <a:rPr lang="en-US" dirty="0" smtClean="0"/>
              <a:t>Environmentalism is the social movement, driven by personal viewpoint, dedicated to protecting the natural world.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is the difference between environmental science and environmentalism?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813" y="1825625"/>
            <a:ext cx="3716988" cy="236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4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Environmental Science?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Guided Practice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three examples of non-living things in the environment.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two reasons why environmental science is important.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four of the disciplines that contribute to the study of our interactions with the environment.</a:t>
            </a:r>
          </a:p>
          <a:p>
            <a:pPr marL="0" indent="0">
              <a:buNone/>
            </a:pPr>
            <a:r>
              <a:rPr lang="en-US" dirty="0" smtClean="0"/>
              <a:t>Independent Practice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Ecology is the study of how organisms interact with their environments. How is environmental science different from ecology? In what way is ecology part of environmental science?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Why is it important to remember that people are part of the environment too?</a:t>
            </a:r>
          </a:p>
        </p:txBody>
      </p:sp>
    </p:spTree>
    <p:extLst>
      <p:ext uri="{BB962C8B-B14F-4D97-AF65-F5344CB8AC3E}">
        <p14:creationId xmlns:p14="http://schemas.microsoft.com/office/powerpoint/2010/main" val="13274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Environmental Science? Home Learning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Performance Task: Imperiled Species Management Plan</a:t>
            </a:r>
          </a:p>
          <a:p>
            <a:r>
              <a:rPr lang="en-US" dirty="0" smtClean="0"/>
              <a:t>It will be your task to create a species action plan for a threatened or endangered species native to the state of Florida or the southeastern region of the US.</a:t>
            </a:r>
          </a:p>
          <a:p>
            <a:r>
              <a:rPr lang="en-US" dirty="0" smtClean="0"/>
              <a:t>Begin researching to find what species are native to Florida or the Southeastern United States that are threatened or endangered.</a:t>
            </a:r>
          </a:p>
          <a:p>
            <a:r>
              <a:rPr lang="en-US" dirty="0" smtClean="0"/>
              <a:t>Identify at least 3 species for which you would be interested in designing a Species Management Plan (minimum of one plant/animal).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59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476</Words>
  <Application>Microsoft Office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What is Environmental Science? Introduction</vt:lpstr>
      <vt:lpstr>What is Environmental Science? Notes</vt:lpstr>
      <vt:lpstr>What is Environmental Science? Notes</vt:lpstr>
      <vt:lpstr>What is Environmental Science? Questions</vt:lpstr>
      <vt:lpstr>What is Environmental Science? Home Learning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Environmental Science?</dc:title>
  <dc:creator>Ison, Steven P.</dc:creator>
  <cp:lastModifiedBy>Ison, Steven P.</cp:lastModifiedBy>
  <cp:revision>8</cp:revision>
  <dcterms:created xsi:type="dcterms:W3CDTF">2015-08-26T13:27:09Z</dcterms:created>
  <dcterms:modified xsi:type="dcterms:W3CDTF">2015-08-26T18:09:16Z</dcterms:modified>
</cp:coreProperties>
</file>