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
  </p:notesMasterIdLst>
  <p:sldIdLst>
    <p:sldId id="269" r:id="rId2"/>
    <p:sldId id="273" r:id="rId3"/>
    <p:sldId id="276" r:id="rId4"/>
    <p:sldId id="274" r:id="rId5"/>
    <p:sldId id="275"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9" autoAdjust="0"/>
    <p:restoredTop sz="83842" autoAdjust="0"/>
  </p:normalViewPr>
  <p:slideViewPr>
    <p:cSldViewPr snapToGrid="0">
      <p:cViewPr varScale="1">
        <p:scale>
          <a:sx n="57" d="100"/>
          <a:sy n="57" d="100"/>
        </p:scale>
        <p:origin x="115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7925A-E78D-4FFF-A8CD-2273ED34D80A}" type="datetimeFigureOut">
              <a:rPr lang="en-US" smtClean="0"/>
              <a:t>11/17/2015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E0832-504B-4288-9289-02BF31EB6797}" type="slidenum">
              <a:rPr lang="en-US" smtClean="0"/>
              <a:t>‹#›</a:t>
            </a:fld>
            <a:endParaRPr lang="en-US"/>
          </a:p>
        </p:txBody>
      </p:sp>
    </p:spTree>
    <p:extLst>
      <p:ext uri="{BB962C8B-B14F-4D97-AF65-F5344CB8AC3E}">
        <p14:creationId xmlns:p14="http://schemas.microsoft.com/office/powerpoint/2010/main" val="46872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E0832-504B-4288-9289-02BF31EB6797}" type="slidenum">
              <a:rPr lang="en-US" smtClean="0"/>
              <a:t>6</a:t>
            </a:fld>
            <a:endParaRPr lang="en-US"/>
          </a:p>
        </p:txBody>
      </p:sp>
    </p:spTree>
    <p:extLst>
      <p:ext uri="{BB962C8B-B14F-4D97-AF65-F5344CB8AC3E}">
        <p14:creationId xmlns:p14="http://schemas.microsoft.com/office/powerpoint/2010/main" val="27993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58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06998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6974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8103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EDF3-FC83-41BC-A37B-640B5C56940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6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EEDF3-FC83-41BC-A37B-640B5C56940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3816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EEDF3-FC83-41BC-A37B-640B5C56940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65657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EEDF3-FC83-41BC-A37B-640B5C56940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92977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AEEDF3-FC83-41BC-A37B-640B5C569405}" type="datetimeFigureOut">
              <a:rPr lang="en-US" smtClean="0"/>
              <a:t>11/17/2015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25516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AEEDF3-FC83-41BC-A37B-640B5C569405}" type="datetimeFigureOut">
              <a:rPr lang="en-US" smtClean="0"/>
              <a:t>11/17/2015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86C73-EAF5-4BBC-A7C0-6240E1E6DDE4}" type="slidenum">
              <a:rPr lang="en-US" smtClean="0"/>
              <a:t>‹#›</a:t>
            </a:fld>
            <a:endParaRPr lang="en-US"/>
          </a:p>
        </p:txBody>
      </p:sp>
    </p:spTree>
    <p:extLst>
      <p:ext uri="{BB962C8B-B14F-4D97-AF65-F5344CB8AC3E}">
        <p14:creationId xmlns:p14="http://schemas.microsoft.com/office/powerpoint/2010/main" val="174519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DF3-FC83-41BC-A37B-640B5C56940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6304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AEEDF3-FC83-41BC-A37B-640B5C569405}" type="datetimeFigureOut">
              <a:rPr lang="en-US" smtClean="0"/>
              <a:t>11/17/2015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86C73-EAF5-4BBC-A7C0-6240E1E6DD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1561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Forests and Their Resources</a:t>
            </a:r>
            <a:r>
              <a:rPr lang="en-US" dirty="0" smtClean="0"/>
              <a:t/>
            </a:r>
            <a:br>
              <a:rPr lang="en-US" dirty="0" smtClean="0"/>
            </a:br>
            <a:r>
              <a:rPr lang="en-US" dirty="0" smtClean="0"/>
              <a:t>Introduction</a:t>
            </a:r>
            <a:endParaRPr lang="en-US" dirty="0"/>
          </a:p>
        </p:txBody>
      </p:sp>
      <p:sp>
        <p:nvSpPr>
          <p:cNvPr id="9" name="Content Placeholder 8"/>
          <p:cNvSpPr>
            <a:spLocks noGrp="1"/>
          </p:cNvSpPr>
          <p:nvPr>
            <p:ph sz="half" idx="1"/>
          </p:nvPr>
        </p:nvSpPr>
        <p:spPr/>
        <p:txBody>
          <a:bodyPr/>
          <a:lstStyle/>
          <a:p>
            <a:r>
              <a:rPr lang="en-US" dirty="0" smtClean="0"/>
              <a:t>Name a few types of natural resources provided by our planet.</a:t>
            </a:r>
          </a:p>
          <a:p>
            <a:r>
              <a:rPr lang="en-US" dirty="0" smtClean="0"/>
              <a:t>What are the uses for the natural resources you have named?</a:t>
            </a:r>
          </a:p>
        </p:txBody>
      </p:sp>
      <p:pic>
        <p:nvPicPr>
          <p:cNvPr id="1026" name="Picture 2" descr="https://upload.wikimedia.org/wikipedia/commons/f/f6/Swiss_National_Park_1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5041" y="1845734"/>
            <a:ext cx="5120640" cy="384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3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Forests and Their Resources</a:t>
            </a:r>
            <a:r>
              <a:rPr lang="en-US" dirty="0" smtClean="0"/>
              <a:t/>
            </a:r>
            <a:br>
              <a:rPr lang="en-US" dirty="0" smtClean="0"/>
            </a:br>
            <a:r>
              <a:rPr lang="en-US" dirty="0" smtClean="0"/>
              <a:t>Explicit Instruction</a:t>
            </a:r>
            <a:endParaRPr lang="en-US" dirty="0"/>
          </a:p>
        </p:txBody>
      </p:sp>
      <p:sp>
        <p:nvSpPr>
          <p:cNvPr id="9" name="Content Placeholder 8"/>
          <p:cNvSpPr>
            <a:spLocks noGrp="1"/>
          </p:cNvSpPr>
          <p:nvPr>
            <p:ph sz="half" idx="1"/>
          </p:nvPr>
        </p:nvSpPr>
        <p:spPr>
          <a:xfrm>
            <a:off x="1097279" y="1845734"/>
            <a:ext cx="6353387" cy="4023359"/>
          </a:xfrm>
        </p:spPr>
        <p:txBody>
          <a:bodyPr>
            <a:normAutofit/>
          </a:bodyPr>
          <a:lstStyle/>
          <a:p>
            <a:r>
              <a:rPr lang="en-US" dirty="0" smtClean="0"/>
              <a:t>Forest resources have great ecological and economic value.</a:t>
            </a:r>
          </a:p>
          <a:p>
            <a:pPr lvl="1"/>
            <a:r>
              <a:rPr lang="en-US" sz="2000" dirty="0" smtClean="0"/>
              <a:t>Forests cover about 30% of Earth’s surface.</a:t>
            </a:r>
          </a:p>
          <a:p>
            <a:pPr lvl="1"/>
            <a:r>
              <a:rPr lang="en-US" sz="2000" dirty="0" smtClean="0"/>
              <a:t>Provide habitats and food for animals.</a:t>
            </a:r>
          </a:p>
          <a:p>
            <a:pPr lvl="1"/>
            <a:r>
              <a:rPr lang="en-US" sz="2000" dirty="0" smtClean="0"/>
              <a:t>Prevents soil erosion, regulates the water cycle, reduces flooding, and purifies water.</a:t>
            </a:r>
          </a:p>
          <a:p>
            <a:pPr lvl="1"/>
            <a:r>
              <a:rPr lang="en-US" sz="2000" dirty="0" smtClean="0"/>
              <a:t>Stores carbon while releasing oxygen into the air.</a:t>
            </a:r>
          </a:p>
          <a:p>
            <a:pPr lvl="1"/>
            <a:r>
              <a:rPr lang="en-US" sz="2000" dirty="0" smtClean="0"/>
              <a:t>Provides timber, medicine and food for humans.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0800" y="1846368"/>
            <a:ext cx="3484880" cy="4315025"/>
          </a:xfrm>
        </p:spPr>
      </p:pic>
    </p:spTree>
    <p:extLst>
      <p:ext uri="{BB962C8B-B14F-4D97-AF65-F5344CB8AC3E}">
        <p14:creationId xmlns:p14="http://schemas.microsoft.com/office/powerpoint/2010/main" val="198295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Forests and Their Resources</a:t>
            </a:r>
            <a:r>
              <a:rPr lang="en-US" dirty="0" smtClean="0"/>
              <a:t/>
            </a:r>
            <a:br>
              <a:rPr lang="en-US" dirty="0" smtClean="0"/>
            </a:br>
            <a:r>
              <a:rPr lang="en-US" dirty="0" smtClean="0"/>
              <a:t>Explicit Instruction</a:t>
            </a:r>
            <a:endParaRPr lang="en-US" dirty="0"/>
          </a:p>
        </p:txBody>
      </p:sp>
      <p:sp>
        <p:nvSpPr>
          <p:cNvPr id="9" name="Content Placeholder 8"/>
          <p:cNvSpPr>
            <a:spLocks noGrp="1"/>
          </p:cNvSpPr>
          <p:nvPr>
            <p:ph sz="half" idx="1"/>
          </p:nvPr>
        </p:nvSpPr>
        <p:spPr>
          <a:xfrm>
            <a:off x="1097279" y="1845734"/>
            <a:ext cx="5168053" cy="4336167"/>
          </a:xfrm>
        </p:spPr>
        <p:txBody>
          <a:bodyPr>
            <a:normAutofit fontScale="92500" lnSpcReduction="20000"/>
          </a:bodyPr>
          <a:lstStyle/>
          <a:p>
            <a:r>
              <a:rPr lang="en-US" sz="2200" dirty="0" smtClean="0"/>
              <a:t>Timber harvesting provides great benefit, but at a cost to the environment.</a:t>
            </a:r>
          </a:p>
          <a:p>
            <a:pPr lvl="1"/>
            <a:r>
              <a:rPr lang="en-US" sz="2200" dirty="0" smtClean="0"/>
              <a:t>Even-aged stands result when most of the trees in an area are cut at the same time.</a:t>
            </a:r>
          </a:p>
          <a:p>
            <a:pPr lvl="2"/>
            <a:r>
              <a:rPr lang="en-US" sz="2200" dirty="0"/>
              <a:t>Clear-cutting is cost effective, but displaces communities</a:t>
            </a:r>
            <a:r>
              <a:rPr lang="en-US" sz="2200" dirty="0" smtClean="0"/>
              <a:t>.</a:t>
            </a:r>
          </a:p>
          <a:p>
            <a:pPr lvl="2"/>
            <a:r>
              <a:rPr lang="en-US" sz="2200" dirty="0" smtClean="0"/>
              <a:t>Seed-tree approach leaves some mature seed-bearing trees to regrow.</a:t>
            </a:r>
          </a:p>
          <a:p>
            <a:pPr lvl="2"/>
            <a:r>
              <a:rPr lang="en-US" sz="2200" dirty="0" err="1" smtClean="0"/>
              <a:t>Shelterwood</a:t>
            </a:r>
            <a:r>
              <a:rPr lang="en-US" sz="2200" dirty="0" smtClean="0"/>
              <a:t> approach leaves some mature trees to provide shelter for seedlings as they grow.</a:t>
            </a:r>
          </a:p>
          <a:p>
            <a:pPr lvl="1"/>
            <a:r>
              <a:rPr lang="en-US" sz="2200" dirty="0" smtClean="0"/>
              <a:t>Uneven-aged stands provides a more diversity, as different aged trees provide varying habitats.</a:t>
            </a:r>
          </a:p>
          <a:p>
            <a:r>
              <a:rPr lang="en-US" sz="2200" dirty="0" smtClean="0"/>
              <a:t>Deforestation help nations develop, but are ecologically destructive.</a:t>
            </a:r>
          </a:p>
          <a:p>
            <a:pPr lvl="1"/>
            <a:endParaRPr lang="en-US" dirty="0" smtClean="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3867" y="1846368"/>
            <a:ext cx="4771813" cy="4335533"/>
          </a:xfrm>
        </p:spPr>
      </p:pic>
    </p:spTree>
    <p:extLst>
      <p:ext uri="{BB962C8B-B14F-4D97-AF65-F5344CB8AC3E}">
        <p14:creationId xmlns:p14="http://schemas.microsoft.com/office/powerpoint/2010/main" val="221068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Forests and Their Resources</a:t>
            </a:r>
            <a:r>
              <a:rPr lang="en-US" dirty="0" smtClean="0"/>
              <a:t/>
            </a:r>
            <a:br>
              <a:rPr lang="en-US" dirty="0" smtClean="0"/>
            </a:br>
            <a:r>
              <a:rPr lang="en-US" dirty="0" smtClean="0"/>
              <a:t>Guided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968" y="1813604"/>
            <a:ext cx="7045023" cy="4358594"/>
          </a:xfrm>
        </p:spPr>
      </p:pic>
    </p:spTree>
    <p:extLst>
      <p:ext uri="{BB962C8B-B14F-4D97-AF65-F5344CB8AC3E}">
        <p14:creationId xmlns:p14="http://schemas.microsoft.com/office/powerpoint/2010/main" val="207797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Forests and Their Resources</a:t>
            </a:r>
            <a:r>
              <a:rPr lang="en-US" dirty="0" smtClean="0"/>
              <a:t/>
            </a:r>
            <a:br>
              <a:rPr lang="en-US" dirty="0" smtClean="0"/>
            </a:br>
            <a:r>
              <a:rPr lang="en-US" dirty="0" smtClean="0"/>
              <a:t>Independent Practice</a:t>
            </a:r>
            <a:endParaRPr lang="en-US" dirty="0"/>
          </a:p>
        </p:txBody>
      </p:sp>
      <p:sp>
        <p:nvSpPr>
          <p:cNvPr id="9" name="Content Placeholder 8"/>
          <p:cNvSpPr>
            <a:spLocks noGrp="1"/>
          </p:cNvSpPr>
          <p:nvPr>
            <p:ph sz="half" idx="1"/>
          </p:nvPr>
        </p:nvSpPr>
        <p:spPr>
          <a:xfrm>
            <a:off x="1097280" y="1845734"/>
            <a:ext cx="4937760" cy="4195837"/>
          </a:xfrm>
        </p:spPr>
        <p:txBody>
          <a:bodyPr>
            <a:normAutofit fontScale="92500" lnSpcReduction="10000"/>
          </a:bodyPr>
          <a:lstStyle/>
          <a:p>
            <a:r>
              <a:rPr lang="en-US" dirty="0" smtClean="0"/>
              <a:t>1. What are some ways that a forest is ecologically valuable? What are some ways that a forest is economically valuable? (You may design a table)</a:t>
            </a:r>
          </a:p>
          <a:p>
            <a:r>
              <a:rPr lang="en-US" dirty="0" smtClean="0"/>
              <a:t>2. </a:t>
            </a:r>
            <a:r>
              <a:rPr lang="en-US" dirty="0"/>
              <a:t>What questions might an executive of a timber company consider when determining which method of harvesting to use</a:t>
            </a:r>
            <a:r>
              <a:rPr lang="en-US" dirty="0" smtClean="0"/>
              <a:t>?</a:t>
            </a:r>
            <a:endParaRPr lang="en-US" dirty="0"/>
          </a:p>
          <a:p>
            <a:r>
              <a:rPr lang="en-US" dirty="0" smtClean="0"/>
              <a:t>3. People in developed nations often warn people in developing nations to stop destroying rain forests. People of developing nations often respond that this is hypocritical, because many of the developed nations became wealthy by deforesting their land and exploiting its resources. What would you say to the leader of a developing nation that is seeking to clear much of its forest to convince them otherwise?</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5736" y="1845734"/>
            <a:ext cx="4929944" cy="3217333"/>
          </a:xfrm>
        </p:spPr>
      </p:pic>
    </p:spTree>
    <p:extLst>
      <p:ext uri="{BB962C8B-B14F-4D97-AF65-F5344CB8AC3E}">
        <p14:creationId xmlns:p14="http://schemas.microsoft.com/office/powerpoint/2010/main" val="217167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Forests and Their Resources</a:t>
            </a:r>
            <a:r>
              <a:rPr lang="en-US" dirty="0" smtClean="0"/>
              <a:t/>
            </a:r>
            <a:br>
              <a:rPr lang="en-US" dirty="0" smtClean="0"/>
            </a:br>
            <a:r>
              <a:rPr lang="en-US" dirty="0" smtClean="0"/>
              <a:t>Home Learning</a:t>
            </a:r>
            <a:endParaRPr lang="en-US" dirty="0"/>
          </a:p>
        </p:txBody>
      </p:sp>
      <p:sp>
        <p:nvSpPr>
          <p:cNvPr id="5" name="Content Placeholder 4"/>
          <p:cNvSpPr>
            <a:spLocks noGrp="1"/>
          </p:cNvSpPr>
          <p:nvPr>
            <p:ph idx="1"/>
          </p:nvPr>
        </p:nvSpPr>
        <p:spPr/>
        <p:txBody>
          <a:bodyPr>
            <a:normAutofit/>
          </a:bodyPr>
          <a:lstStyle/>
          <a:p>
            <a:r>
              <a:rPr lang="en-US" sz="2000" dirty="0" smtClean="0"/>
              <a:t>Performance Task: Imperiled Species Management Plan:</a:t>
            </a:r>
          </a:p>
          <a:p>
            <a:pPr lvl="1"/>
            <a:r>
              <a:rPr lang="en-US" sz="2000" dirty="0" smtClean="0"/>
              <a:t>It will be your task to create a species action plan for a threatened or endangered species native to the State of Florida or the southeastern region of the United States.</a:t>
            </a:r>
          </a:p>
          <a:p>
            <a:pPr marL="768096" lvl="2" indent="-457200">
              <a:buFont typeface="+mj-lt"/>
              <a:buAutoNum type="arabicPeriod" startAt="6"/>
            </a:pPr>
            <a:r>
              <a:rPr lang="en-US" sz="2000" dirty="0" smtClean="0"/>
              <a:t>For the three species you have identified answer the following:</a:t>
            </a:r>
          </a:p>
          <a:p>
            <a:pPr marL="1143000" lvl="3" indent="-392113"/>
            <a:r>
              <a:rPr lang="en-US" sz="2000" dirty="0" smtClean="0"/>
              <a:t>What is the economic impact of the proposals you plan to </a:t>
            </a:r>
            <a:r>
              <a:rPr lang="en-US" sz="2000" dirty="0"/>
              <a:t>implement? (be sure to consider all of the affected parties)</a:t>
            </a:r>
            <a:endParaRPr lang="en-US" sz="2000" dirty="0" smtClean="0"/>
          </a:p>
          <a:p>
            <a:pPr marL="1143000" lvl="3" indent="-392113"/>
            <a:r>
              <a:rPr lang="en-US" sz="2000" dirty="0" smtClean="0"/>
              <a:t>What is the social impact of the proposals you plan to implement? </a:t>
            </a:r>
            <a:r>
              <a:rPr lang="en-US" sz="2000" dirty="0"/>
              <a:t>(be sure to consider all of the affected parties)</a:t>
            </a:r>
            <a:endParaRPr lang="en-US" sz="2000" dirty="0" smtClean="0"/>
          </a:p>
          <a:p>
            <a:pPr marL="1143000" lvl="3" indent="-392113"/>
            <a:r>
              <a:rPr lang="en-US" sz="2000" dirty="0" smtClean="0"/>
              <a:t>What is the ecological impact of the proposals you plan to </a:t>
            </a:r>
            <a:r>
              <a:rPr lang="en-US" sz="2000" dirty="0"/>
              <a:t>implement? (be sure to consider all of the affected </a:t>
            </a:r>
            <a:r>
              <a:rPr lang="en-US" sz="2000" dirty="0" smtClean="0"/>
              <a:t>biotic and abiotic conditions)</a:t>
            </a:r>
          </a:p>
        </p:txBody>
      </p:sp>
    </p:spTree>
    <p:extLst>
      <p:ext uri="{BB962C8B-B14F-4D97-AF65-F5344CB8AC3E}">
        <p14:creationId xmlns:p14="http://schemas.microsoft.com/office/powerpoint/2010/main" val="65088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4284</TotalTime>
  <Words>448</Words>
  <Application>Microsoft Office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Retrospect</vt:lpstr>
      <vt:lpstr>Forests and Their Resources Introduction</vt:lpstr>
      <vt:lpstr>Forests and Their Resources Explicit Instruction</vt:lpstr>
      <vt:lpstr>Forests and Their Resources Explicit Instruction</vt:lpstr>
      <vt:lpstr>Forests and Their Resources Guided Practice</vt:lpstr>
      <vt:lpstr>Forests and Their Resources Independent Practice</vt:lpstr>
      <vt:lpstr>Forests and Their Resources Home Learning</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Science: Scientific Method Introduction</dc:title>
  <dc:creator>Ison, Steven P.</dc:creator>
  <cp:lastModifiedBy>Ison, Steven P.</cp:lastModifiedBy>
  <cp:revision>146</cp:revision>
  <dcterms:created xsi:type="dcterms:W3CDTF">2015-09-03T12:25:50Z</dcterms:created>
  <dcterms:modified xsi:type="dcterms:W3CDTF">2015-11-17T16:19:04Z</dcterms:modified>
</cp:coreProperties>
</file>