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69" r:id="rId2"/>
    <p:sldId id="267" r:id="rId3"/>
    <p:sldId id="260" r:id="rId4"/>
    <p:sldId id="272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9" autoAdjust="0"/>
    <p:restoredTop sz="83842" autoAdjust="0"/>
  </p:normalViewPr>
  <p:slideViewPr>
    <p:cSldViewPr snapToGrid="0">
      <p:cViewPr varScale="1">
        <p:scale>
          <a:sx n="59" d="100"/>
          <a:sy n="59" d="100"/>
        </p:scale>
        <p:origin x="11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7925A-E78D-4FFF-A8CD-2273ED34D80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0832-504B-4288-9289-02BF31EB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7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58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76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5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nationalgeographic.com/lesson/human-impacts-world-ocea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and Their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are ways that the population of our city has impacted the local environment?</a:t>
            </a:r>
          </a:p>
          <a:p>
            <a:r>
              <a:rPr lang="en-US" dirty="0" smtClean="0"/>
              <a:t>Do people living in other societies in other parts of the world impact the environment the same way we do?</a:t>
            </a:r>
          </a:p>
        </p:txBody>
      </p:sp>
      <p:pic>
        <p:nvPicPr>
          <p:cNvPr id="3" name="Content Placeholder 2" descr="http://srfm.com/wp-content/uploads/2012/03/hi_end_hom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60" y="1845733"/>
            <a:ext cx="4961220" cy="331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23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and Their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cap="none" dirty="0"/>
              <a:t>Humans have an enormous impact on their environment</a:t>
            </a:r>
            <a:r>
              <a:rPr lang="en-US" cap="none" dirty="0" smtClean="0"/>
              <a:t>.</a:t>
            </a:r>
            <a:endParaRPr lang="en-US" cap="none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2913762"/>
              </p:ext>
            </p:extLst>
          </p:nvPr>
        </p:nvGraphicFramePr>
        <p:xfrm>
          <a:off x="1096963" y="2582863"/>
          <a:ext cx="4938712" cy="2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356"/>
                <a:gridCol w="2469356"/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Affluent societies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Poor societies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Consume more food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Purchase more items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Produce more waste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Live in larger homes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Use more energy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Lack infrastructure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Overuse available resources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Destroy habitats to meet </a:t>
                      </a:r>
                      <a:r>
                        <a:rPr lang="en-US" sz="2000" dirty="0" smtClean="0"/>
                        <a:t>needs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cap="none" dirty="0" smtClean="0"/>
              <a:t>Technology may a positive or negative on the environment.</a:t>
            </a:r>
            <a:endParaRPr lang="en-US" cap="none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23334359"/>
              </p:ext>
            </p:extLst>
          </p:nvPr>
        </p:nvGraphicFramePr>
        <p:xfrm>
          <a:off x="6218238" y="2582863"/>
          <a:ext cx="4937126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563"/>
                <a:gridCol w="24685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[+] Technology may reduce environmental impact (ex. recycling, water treatment)</a:t>
                      </a:r>
                    </a:p>
                    <a:p>
                      <a:pPr lvl="0"/>
                      <a:r>
                        <a:rPr lang="en-US" sz="2000" dirty="0" smtClean="0"/>
                        <a:t>[+] Cheaper, cleaner renewable energy (ex. Solar, wind and geothermal energy)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[-] Exploitation of resources (ex. minerals, fossil fuels)</a:t>
                      </a:r>
                    </a:p>
                    <a:p>
                      <a:pPr lvl="0"/>
                      <a:r>
                        <a:rPr lang="en-US" sz="2000" dirty="0" smtClean="0"/>
                        <a:t>[-] Increase pollution</a:t>
                      </a:r>
                    </a:p>
                    <a:p>
                      <a:pPr lvl="0"/>
                      <a:r>
                        <a:rPr lang="en-US" sz="2000" dirty="0" smtClean="0"/>
                        <a:t>[-] Loss of biodiversity</a:t>
                      </a:r>
                    </a:p>
                    <a:p>
                      <a:pPr lvl="0"/>
                      <a:r>
                        <a:rPr lang="en-US" sz="2000" dirty="0" smtClean="0"/>
                        <a:t>[-] Global climate change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96964" y="4982802"/>
            <a:ext cx="4764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Activity 2: Develop - Apo Island</a:t>
            </a:r>
          </a:p>
          <a:p>
            <a:r>
              <a:rPr lang="en-US" dirty="0">
                <a:hlinkClick r:id="rId3"/>
              </a:rPr>
              <a:t>http://education.nationalgeographic.com/lesson/human-impacts-world-ocean/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and Their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45735"/>
            <a:ext cx="7647518" cy="402336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744798" y="1845735"/>
            <a:ext cx="2410882" cy="4023360"/>
          </a:xfrm>
        </p:spPr>
        <p:txBody>
          <a:bodyPr/>
          <a:lstStyle/>
          <a:p>
            <a:r>
              <a:rPr lang="en-US" dirty="0" smtClean="0"/>
              <a:t>What is your ecological footprint?</a:t>
            </a:r>
          </a:p>
          <a:p>
            <a:r>
              <a:rPr lang="en-US" dirty="0" smtClean="0"/>
              <a:t>footprint.wwf.org.uk</a:t>
            </a:r>
          </a:p>
          <a:p>
            <a:r>
              <a:rPr lang="en-US" dirty="0" smtClean="0"/>
              <a:t>Note: 1 £ = $1.50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6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and Their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Explain the relationship between wealth and poverty, and impact on the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has technology had both a negative and positive impact on the environment?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 developed nations implement ways that reduce their effect on the environment, do you think this will affect quality of life throughout the world? Explain.</a:t>
            </a:r>
            <a:endParaRPr lang="en-US" dirty="0"/>
          </a:p>
        </p:txBody>
      </p:sp>
      <p:pic>
        <p:nvPicPr>
          <p:cNvPr id="2050" name="Picture 2" descr="http://www.angelwindenergy.com/images/bp-solar-home-solutions-system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347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2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and Their Environments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Performance Task: Imperiled Species Management Plan:</a:t>
            </a:r>
          </a:p>
          <a:p>
            <a:pPr lvl="1"/>
            <a:r>
              <a:rPr lang="en-US" sz="2000" dirty="0" smtClean="0"/>
              <a:t>It will be your task to create a species action plan for a threatened or endangered species native to the State of Florida or the southeastern region of the United States.</a:t>
            </a:r>
          </a:p>
          <a:p>
            <a:pPr marL="768096" lvl="2" indent="-457200">
              <a:buFont typeface="+mj-lt"/>
              <a:buAutoNum type="arabicPeriod" startAt="6"/>
            </a:pPr>
            <a:r>
              <a:rPr lang="en-US" sz="2000" dirty="0" smtClean="0"/>
              <a:t>For the three species you have identified answer the following:</a:t>
            </a:r>
          </a:p>
          <a:p>
            <a:pPr marL="1143000" lvl="3" indent="-392113"/>
            <a:r>
              <a:rPr lang="en-US" sz="2000" dirty="0" smtClean="0"/>
              <a:t>What is the economic impact of the proposals you plan to </a:t>
            </a:r>
            <a:r>
              <a:rPr lang="en-US" sz="2000" dirty="0"/>
              <a:t>implement? (be sure to consider all of the affected parties)</a:t>
            </a:r>
            <a:endParaRPr lang="en-US" sz="2000" dirty="0" smtClean="0"/>
          </a:p>
          <a:p>
            <a:pPr marL="1143000" lvl="3" indent="-392113"/>
            <a:r>
              <a:rPr lang="en-US" sz="2000" dirty="0" smtClean="0"/>
              <a:t>What is the social impact of the proposals you plan to implement? </a:t>
            </a:r>
            <a:r>
              <a:rPr lang="en-US" sz="2000" dirty="0"/>
              <a:t>(be sure to consider all of the affected parties)</a:t>
            </a:r>
            <a:endParaRPr lang="en-US" sz="2000" dirty="0" smtClean="0"/>
          </a:p>
          <a:p>
            <a:pPr marL="1143000" lvl="3" indent="-392113"/>
            <a:r>
              <a:rPr lang="en-US" sz="2000" dirty="0" smtClean="0"/>
              <a:t>What is the ecological impact of the proposals you plan to </a:t>
            </a:r>
            <a:r>
              <a:rPr lang="en-US" sz="2000" dirty="0"/>
              <a:t>implement? (be sure to consider all of the affected </a:t>
            </a:r>
            <a:r>
              <a:rPr lang="en-US" sz="2000" dirty="0" smtClean="0"/>
              <a:t>biotic and abiotic conditions)</a:t>
            </a:r>
          </a:p>
        </p:txBody>
      </p:sp>
    </p:spTree>
    <p:extLst>
      <p:ext uri="{BB962C8B-B14F-4D97-AF65-F5344CB8AC3E}">
        <p14:creationId xmlns:p14="http://schemas.microsoft.com/office/powerpoint/2010/main" val="6508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4225</TotalTime>
  <Words>370</Words>
  <Application>Microsoft Office PowerPoint</Application>
  <PresentationFormat>Widescreen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People and Their Environments Introduction</vt:lpstr>
      <vt:lpstr>People and Their Environments Explicit Instruction</vt:lpstr>
      <vt:lpstr>People and Their Environments Guided Practice</vt:lpstr>
      <vt:lpstr>People and Their Environments Independent Practice</vt:lpstr>
      <vt:lpstr>People and Their Environments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138</cp:revision>
  <dcterms:created xsi:type="dcterms:W3CDTF">2015-09-03T12:25:50Z</dcterms:created>
  <dcterms:modified xsi:type="dcterms:W3CDTF">2015-11-16T04:51:31Z</dcterms:modified>
</cp:coreProperties>
</file>