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7"/>
  </p:notesMasterIdLst>
  <p:sldIdLst>
    <p:sldId id="269" r:id="rId2"/>
    <p:sldId id="267" r:id="rId3"/>
    <p:sldId id="260" r:id="rId4"/>
    <p:sldId id="272" r:id="rId5"/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83842" autoAdjust="0"/>
  </p:normalViewPr>
  <p:slideViewPr>
    <p:cSldViewPr snapToGrid="0">
      <p:cViewPr varScale="1">
        <p:scale>
          <a:sx n="59" d="100"/>
          <a:sy n="59" d="100"/>
        </p:scale>
        <p:origin x="1116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E7925A-E78D-4FFF-A8CD-2273ED34D80A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EE0832-504B-4288-9289-02BF31EB6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26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800" baseline="0" dirty="0" smtClean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E0832-504B-4288-9289-02BF31EB67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008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E0832-504B-4288-9289-02BF31EB679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31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4337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080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34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095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179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85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428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591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415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EAEEDF3-FC83-41BC-A37B-640B5C569405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881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878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EAEEDF3-FC83-41BC-A37B-640B5C569405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26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Aquatic Ecosystems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are some types of water ecosystems that are found on Earth? Describe their characteristics.</a:t>
            </a:r>
            <a:endParaRPr lang="en-US" dirty="0"/>
          </a:p>
        </p:txBody>
      </p:sp>
      <p:pic>
        <p:nvPicPr>
          <p:cNvPr id="1026" name="Picture 2" descr="http://i1-news.softpedia-static.com/images/news2/Ocean-Acidification-Could-Drastically-Alter-Marine-Ecosystems-by-the-End-of-this-Century-378202-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555" y="1845734"/>
            <a:ext cx="4937125" cy="3707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223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Aquatic Ecosystems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Explicit Instruction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Aquatic ecosystems are classified according to salinity, depth, and water movement.</a:t>
            </a:r>
          </a:p>
          <a:p>
            <a:pPr lvl="1"/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Salinity </a:t>
            </a:r>
            <a:r>
              <a:rPr lang="en-US" sz="2000" dirty="0" smtClean="0"/>
              <a:t>measures the amount of salt dissolved in the water (e.g. freshwater, salt water and brackish water).</a:t>
            </a:r>
          </a:p>
          <a:p>
            <a:pPr lvl="1"/>
            <a:r>
              <a:rPr lang="en-US" sz="2000" dirty="0" smtClean="0"/>
              <a:t>Depth determines multiple factors including the amount of light available, availability of oxygen, pressure and temperature.</a:t>
            </a:r>
          </a:p>
          <a:p>
            <a:pPr lvl="2"/>
            <a:r>
              <a:rPr lang="en-US" sz="2000" dirty="0" smtClean="0"/>
              <a:t>The </a:t>
            </a: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photic zone</a:t>
            </a:r>
            <a:r>
              <a:rPr lang="en-US" sz="2000" dirty="0" smtClean="0"/>
              <a:t> is the layer in which light penetrates.</a:t>
            </a:r>
          </a:p>
          <a:p>
            <a:pPr lvl="2"/>
            <a:r>
              <a:rPr lang="en-US" sz="2000" dirty="0" smtClean="0"/>
              <a:t>The </a:t>
            </a: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aphotic zone </a:t>
            </a:r>
            <a:r>
              <a:rPr lang="en-US" sz="2000" dirty="0" smtClean="0"/>
              <a:t>is the layer in which light does not penetrate to.</a:t>
            </a:r>
          </a:p>
          <a:p>
            <a:pPr lvl="2"/>
            <a:r>
              <a:rPr lang="en-US" sz="2000" dirty="0" smtClean="0"/>
              <a:t>The </a:t>
            </a: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benthic zone </a:t>
            </a:r>
            <a:r>
              <a:rPr lang="en-US" sz="2000" dirty="0" smtClean="0"/>
              <a:t>is the layer of ground in which the water contacts (it may or may not be photic).</a:t>
            </a:r>
            <a:endParaRPr lang="en-US" sz="2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555" y="1845734"/>
            <a:ext cx="4937125" cy="3511210"/>
          </a:xfrm>
        </p:spPr>
      </p:pic>
    </p:spTree>
    <p:extLst>
      <p:ext uri="{BB962C8B-B14F-4D97-AF65-F5344CB8AC3E}">
        <p14:creationId xmlns:p14="http://schemas.microsoft.com/office/powerpoint/2010/main" val="130835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Aquatic Ecosystems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Guided Practice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sz="half" idx="1"/>
          </p:nvPr>
        </p:nvSpPr>
        <p:spPr>
          <a:xfrm>
            <a:off x="1097280" y="2323442"/>
            <a:ext cx="4937760" cy="3545652"/>
          </a:xfrm>
        </p:spPr>
        <p:txBody>
          <a:bodyPr numCol="2">
            <a:normAutofit/>
          </a:bodyPr>
          <a:lstStyle/>
          <a:p>
            <a:pPr lvl="1"/>
            <a:r>
              <a:rPr lang="en-US" sz="2000" dirty="0" smtClean="0"/>
              <a:t>Ponds, lakes and Inland Seas</a:t>
            </a:r>
            <a:endParaRPr lang="en-US" sz="2000" dirty="0"/>
          </a:p>
          <a:p>
            <a:pPr lvl="1"/>
            <a:r>
              <a:rPr lang="en-US" sz="2000" dirty="0" smtClean="0"/>
              <a:t>Freshwater Marshes</a:t>
            </a:r>
          </a:p>
          <a:p>
            <a:pPr lvl="1"/>
            <a:r>
              <a:rPr lang="en-US" sz="2000" dirty="0" smtClean="0"/>
              <a:t>Swamps</a:t>
            </a:r>
          </a:p>
          <a:p>
            <a:pPr lvl="1"/>
            <a:r>
              <a:rPr lang="en-US" sz="2000" dirty="0" smtClean="0"/>
              <a:t>Bogs and Fens</a:t>
            </a:r>
          </a:p>
          <a:p>
            <a:pPr lvl="1"/>
            <a:r>
              <a:rPr lang="en-US" sz="2000" dirty="0" smtClean="0"/>
              <a:t>Rivers and Streams</a:t>
            </a:r>
          </a:p>
          <a:p>
            <a:pPr lvl="1"/>
            <a:r>
              <a:rPr lang="en-US" sz="2000" dirty="0" smtClean="0"/>
              <a:t>Salt Marshes</a:t>
            </a:r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Mangrove Forests</a:t>
            </a:r>
          </a:p>
          <a:p>
            <a:pPr lvl="1"/>
            <a:r>
              <a:rPr lang="en-US" sz="2000" dirty="0"/>
              <a:t>Intertidal Zones</a:t>
            </a:r>
          </a:p>
          <a:p>
            <a:pPr lvl="1"/>
            <a:r>
              <a:rPr lang="en-US" sz="2000" dirty="0" smtClean="0"/>
              <a:t>Open-Ocean</a:t>
            </a:r>
          </a:p>
          <a:p>
            <a:pPr lvl="1"/>
            <a:r>
              <a:rPr lang="en-US" sz="2000" dirty="0" smtClean="0"/>
              <a:t>Neritic Ecosystems</a:t>
            </a:r>
          </a:p>
          <a:p>
            <a:pPr lvl="1"/>
            <a:r>
              <a:rPr lang="en-US" sz="2000" dirty="0" smtClean="0"/>
              <a:t>Kelp Forests</a:t>
            </a:r>
          </a:p>
          <a:p>
            <a:pPr lvl="1"/>
            <a:r>
              <a:rPr lang="en-US" sz="2000" dirty="0" smtClean="0"/>
              <a:t>Coral Reefs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97280" y="1845735"/>
            <a:ext cx="4937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Types of Aquatic Ecosystems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3074" name="Picture 2" descr="http://ichef.bbci.co.uk/naturelibrary/images/ic/credit/640x395/r/ri/river/river_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99" y="1960035"/>
            <a:ext cx="4999281" cy="3085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156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Aquatic Ecosystems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Independent Practice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do ecologist classify aquatic ecosystems? Why are organisms not the same among the aquatic ecosystems?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are the similarities and differences among a lake, salt marsh, and kelp forest?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Why is the intertidal zone a challenging ecosystem for organisms to live there? What kinds of conditions do organisms need to be adapted for in the intertidal zone of the ocean?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does depth affect photosynthesis in th</a:t>
            </a:r>
            <a:r>
              <a:rPr lang="en-US" dirty="0" smtClean="0"/>
              <a:t>e ocean? How do organisms gain energy in aphotic zones?</a:t>
            </a:r>
            <a:endParaRPr lang="en-US" dirty="0"/>
          </a:p>
        </p:txBody>
      </p:sp>
      <p:pic>
        <p:nvPicPr>
          <p:cNvPr id="6" name="Picture 2" descr="http://northbiomes.weebly.com/uploads/2/4/3/4/24341505/2881430_orig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555" y="1845734"/>
            <a:ext cx="4937125" cy="3278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825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Aquatic Ecosystems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Home Learning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Performance Task: Imperiled Species Management Plan:</a:t>
            </a:r>
          </a:p>
          <a:p>
            <a:pPr lvl="1"/>
            <a:r>
              <a:rPr lang="en-US" sz="2000" dirty="0" smtClean="0"/>
              <a:t>It will be your task to create a species action plan for a threatened or endangered species native to the State of Florida or the southeastern region of the United States.</a:t>
            </a:r>
          </a:p>
          <a:p>
            <a:pPr marL="768096" lvl="2" indent="-457200">
              <a:buFont typeface="+mj-lt"/>
              <a:buAutoNum type="arabicPeriod" startAt="6"/>
            </a:pPr>
            <a:r>
              <a:rPr lang="en-US" sz="2000" dirty="0" smtClean="0"/>
              <a:t>For the three species you have identified </a:t>
            </a:r>
            <a:r>
              <a:rPr lang="en-US" sz="2000" dirty="0" smtClean="0"/>
              <a:t>answer the following:</a:t>
            </a:r>
          </a:p>
          <a:p>
            <a:pPr marL="1143000" lvl="3" indent="-392113"/>
            <a:r>
              <a:rPr lang="en-US" sz="2000" dirty="0" smtClean="0"/>
              <a:t>What is the economic impact of the proposals you plan to </a:t>
            </a:r>
            <a:r>
              <a:rPr lang="en-US" sz="2000" dirty="0"/>
              <a:t>implement? (be sure to consider all of the affected parties)</a:t>
            </a:r>
            <a:endParaRPr lang="en-US" sz="2000" dirty="0" smtClean="0"/>
          </a:p>
          <a:p>
            <a:pPr marL="1143000" lvl="3" indent="-392113"/>
            <a:r>
              <a:rPr lang="en-US" sz="2000" dirty="0" smtClean="0"/>
              <a:t>What is the social impact of the proposals you plan to implement? </a:t>
            </a:r>
            <a:r>
              <a:rPr lang="en-US" sz="2000" dirty="0"/>
              <a:t>(be sure to consider all of the affected parties)</a:t>
            </a:r>
            <a:endParaRPr lang="en-US" sz="2000" dirty="0" smtClean="0"/>
          </a:p>
          <a:p>
            <a:pPr marL="1143000" lvl="3" indent="-392113"/>
            <a:r>
              <a:rPr lang="en-US" sz="2000" dirty="0" smtClean="0"/>
              <a:t>What is the ecological impact of the proposals you plan to </a:t>
            </a:r>
            <a:r>
              <a:rPr lang="en-US" sz="2000" dirty="0"/>
              <a:t>implement? (be sure to consider all of the affected </a:t>
            </a:r>
            <a:r>
              <a:rPr lang="en-US" sz="2000" dirty="0" smtClean="0"/>
              <a:t>biotic and abiotic conditions)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65088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4149</TotalTime>
  <Words>375</Words>
  <Application>Microsoft Office PowerPoint</Application>
  <PresentationFormat>Widescreen</PresentationFormat>
  <Paragraphs>39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Retrospect</vt:lpstr>
      <vt:lpstr>Aquatic Ecosystems Introduction</vt:lpstr>
      <vt:lpstr>Aquatic Ecosystems Explicit Instruction</vt:lpstr>
      <vt:lpstr>Aquatic Ecosystems Guided Practice</vt:lpstr>
      <vt:lpstr>Aquatic Ecosystems Independent Practice</vt:lpstr>
      <vt:lpstr>Aquatic Ecosystems Home Learning</vt:lpstr>
    </vt:vector>
  </TitlesOfParts>
  <Company>Duval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of Science: Scientific Method Introduction</dc:title>
  <dc:creator>Ison, Steven P.</dc:creator>
  <cp:lastModifiedBy>Ison, Steven P.</cp:lastModifiedBy>
  <cp:revision>130</cp:revision>
  <dcterms:created xsi:type="dcterms:W3CDTF">2015-09-03T12:25:50Z</dcterms:created>
  <dcterms:modified xsi:type="dcterms:W3CDTF">2015-11-10T17:38:42Z</dcterms:modified>
</cp:coreProperties>
</file>