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7"/>
  </p:notesMasterIdLst>
  <p:sldIdLst>
    <p:sldId id="269" r:id="rId2"/>
    <p:sldId id="267" r:id="rId3"/>
    <p:sldId id="260" r:id="rId4"/>
    <p:sldId id="272" r:id="rId5"/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83842" autoAdjust="0"/>
  </p:normalViewPr>
  <p:slideViewPr>
    <p:cSldViewPr snapToGrid="0">
      <p:cViewPr varScale="1">
        <p:scale>
          <a:sx n="59" d="100"/>
          <a:sy n="59" d="100"/>
        </p:scale>
        <p:origin x="111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7925A-E78D-4FFF-A8CD-2273ED34D80A}" type="datetimeFigureOut">
              <a:rPr lang="en-US" smtClean="0"/>
              <a:t>11/05/2015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E0832-504B-4288-9289-02BF31EB6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2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800" baseline="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E0832-504B-4288-9289-02BF31EB67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0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33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8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3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9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79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11/05/2015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8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11/05/2015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2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11/05/2015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9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11/05/2015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1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EAEEDF3-FC83-41BC-A37B-640B5C569405}" type="datetimeFigureOut">
              <a:rPr lang="en-US" smtClean="0"/>
              <a:t>11/05/2015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81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11/05/2015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7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EAEEDF3-FC83-41BC-A37B-640B5C569405}" type="datetimeFigureOut">
              <a:rPr lang="en-US" smtClean="0"/>
              <a:t>11/05/2015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6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Biomes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046220" cy="4023359"/>
          </a:xfrm>
        </p:spPr>
        <p:txBody>
          <a:bodyPr/>
          <a:lstStyle/>
          <a:p>
            <a:r>
              <a:rPr lang="en-US" dirty="0" smtClean="0"/>
              <a:t>How does the </a:t>
            </a:r>
            <a:r>
              <a:rPr lang="en-US" dirty="0" smtClean="0"/>
              <a:t>environment affect where and how an organism lives?</a:t>
            </a:r>
            <a:endParaRPr lang="en-US" dirty="0"/>
          </a:p>
        </p:txBody>
      </p:sp>
      <p:pic>
        <p:nvPicPr>
          <p:cNvPr id="3" name="Content Placeholder 2" descr="http://www.minecraftmods.com/wp-content/uploads/2013/07/biomes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299" y="1845733"/>
            <a:ext cx="6144382" cy="337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2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Biomes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Explicit Instruction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Biomes are defined by their climates and typical plant and animal life.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biome</a:t>
            </a:r>
            <a:r>
              <a:rPr lang="en-US" sz="2000" dirty="0" smtClean="0"/>
              <a:t> is a group of ecosystems that share similar biotic and abiotic conditions.</a:t>
            </a:r>
          </a:p>
          <a:p>
            <a:pPr lvl="1"/>
            <a:r>
              <a:rPr lang="en-US" sz="2000" dirty="0" smtClean="0"/>
              <a:t>The biome’s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climate</a:t>
            </a:r>
            <a:r>
              <a:rPr lang="en-US" sz="2000" dirty="0" smtClean="0"/>
              <a:t> describes the average conditions over a long period of time.</a:t>
            </a:r>
          </a:p>
          <a:p>
            <a:r>
              <a:rPr lang="en-US" dirty="0" smtClean="0"/>
              <a:t>Biomes vary in their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net primary production</a:t>
            </a:r>
            <a:r>
              <a:rPr lang="en-US" dirty="0" smtClean="0"/>
              <a:t>, the amount of biomass remaining after cellular respiration.</a:t>
            </a:r>
          </a:p>
          <a:p>
            <a:pPr lvl="1"/>
            <a:r>
              <a:rPr lang="en-US" sz="2000" dirty="0" smtClean="0"/>
              <a:t>Warmer and wet biomes have the highest net primary production.</a:t>
            </a:r>
          </a:p>
          <a:p>
            <a:pPr lvl="1"/>
            <a:r>
              <a:rPr lang="en-US" sz="2000" dirty="0" smtClean="0"/>
              <a:t>Cold and dry biomes have the lowest net primary production.</a:t>
            </a:r>
            <a:endParaRPr lang="en-US" sz="20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55" y="1845734"/>
            <a:ext cx="4937125" cy="3737129"/>
          </a:xfrm>
        </p:spPr>
      </p:pic>
    </p:spTree>
    <p:extLst>
      <p:ext uri="{BB962C8B-B14F-4D97-AF65-F5344CB8AC3E}">
        <p14:creationId xmlns:p14="http://schemas.microsoft.com/office/powerpoint/2010/main" val="130835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Biomes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Guided Practice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097280" y="1846052"/>
            <a:ext cx="4937760" cy="4023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Select any three of the major biomes and describe their climates. Then, give an example of a plant adaptation and an animal adaptation found in each. Explain how the adaptation benefits each organism.</a:t>
            </a:r>
          </a:p>
          <a:p>
            <a:r>
              <a:rPr lang="en-US" dirty="0" smtClean="0"/>
              <a:t>Biome:</a:t>
            </a:r>
          </a:p>
          <a:p>
            <a:pPr lvl="1"/>
            <a:r>
              <a:rPr lang="en-US" sz="2000" dirty="0" smtClean="0"/>
              <a:t>Climate:</a:t>
            </a:r>
          </a:p>
          <a:p>
            <a:pPr lvl="1"/>
            <a:r>
              <a:rPr lang="en-US" sz="2000" dirty="0" smtClean="0"/>
              <a:t>Plant:		</a:t>
            </a:r>
          </a:p>
          <a:p>
            <a:pPr lvl="2"/>
            <a:r>
              <a:rPr lang="en-US" sz="2000" dirty="0" smtClean="0"/>
              <a:t>Adaptation &amp; Benefit:</a:t>
            </a:r>
          </a:p>
          <a:p>
            <a:pPr lvl="1"/>
            <a:r>
              <a:rPr lang="en-US" sz="2000" dirty="0" smtClean="0"/>
              <a:t>Animal:</a:t>
            </a:r>
          </a:p>
          <a:p>
            <a:pPr lvl="2"/>
            <a:r>
              <a:rPr lang="en-US" sz="2000" dirty="0" smtClean="0"/>
              <a:t>Adaptation &amp; Benefit: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Types of biomes: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/>
        <p:txBody>
          <a:bodyPr numCol="2">
            <a:normAutofit/>
          </a:bodyPr>
          <a:lstStyle/>
          <a:p>
            <a:pPr marL="228600" lvl="1" indent="-228600"/>
            <a:r>
              <a:rPr lang="en-US" sz="2000" dirty="0" smtClean="0"/>
              <a:t>Tropical Rain Forest</a:t>
            </a:r>
          </a:p>
          <a:p>
            <a:pPr marL="228600" lvl="1" indent="-228600"/>
            <a:r>
              <a:rPr lang="en-US" sz="2000" dirty="0" smtClean="0"/>
              <a:t>Tropical Dry Forest</a:t>
            </a:r>
          </a:p>
          <a:p>
            <a:pPr marL="228600" lvl="1" indent="-228600"/>
            <a:r>
              <a:rPr lang="en-US" sz="2000" dirty="0" smtClean="0"/>
              <a:t>Savanna</a:t>
            </a:r>
          </a:p>
          <a:p>
            <a:pPr marL="228600" lvl="1" indent="-228600"/>
            <a:r>
              <a:rPr lang="en-US" sz="2000" dirty="0" smtClean="0"/>
              <a:t>Desert</a:t>
            </a:r>
          </a:p>
          <a:p>
            <a:pPr marL="228600" lvl="1" indent="-228600"/>
            <a:r>
              <a:rPr lang="en-US" sz="2000" dirty="0" smtClean="0"/>
              <a:t>Temperate Rain Forest</a:t>
            </a:r>
          </a:p>
          <a:p>
            <a:pPr marL="228600" lvl="1" indent="-228600"/>
            <a:endParaRPr lang="en-US" sz="2000" dirty="0" smtClean="0"/>
          </a:p>
          <a:p>
            <a:pPr marL="228600" lvl="1" indent="-228600"/>
            <a:endParaRPr lang="en-US" sz="2000" dirty="0" smtClean="0"/>
          </a:p>
          <a:p>
            <a:pPr marL="228600" lvl="1" indent="-228600"/>
            <a:endParaRPr lang="en-US" sz="2000" dirty="0"/>
          </a:p>
          <a:p>
            <a:pPr marL="228600" lvl="1" indent="-228600"/>
            <a:r>
              <a:rPr lang="en-US" sz="2000" dirty="0" smtClean="0"/>
              <a:t>Temperate Forest</a:t>
            </a:r>
          </a:p>
          <a:p>
            <a:pPr marL="228600" lvl="1" indent="-228600"/>
            <a:r>
              <a:rPr lang="en-US" sz="2000" dirty="0" smtClean="0"/>
              <a:t>Temperate Grassland</a:t>
            </a:r>
          </a:p>
          <a:p>
            <a:pPr marL="228600" lvl="1" indent="-228600"/>
            <a:r>
              <a:rPr lang="en-US" sz="2000" dirty="0" smtClean="0"/>
              <a:t>Chaparral</a:t>
            </a:r>
          </a:p>
          <a:p>
            <a:pPr marL="228600" lvl="1" indent="-228600"/>
            <a:r>
              <a:rPr lang="en-US" sz="2000" dirty="0" smtClean="0"/>
              <a:t>Boreal Forest</a:t>
            </a:r>
          </a:p>
          <a:p>
            <a:pPr marL="228600" lvl="1" indent="-228600"/>
            <a:r>
              <a:rPr lang="en-US" sz="2000" dirty="0" smtClean="0"/>
              <a:t>Tundra</a:t>
            </a:r>
          </a:p>
        </p:txBody>
      </p:sp>
    </p:spTree>
    <p:extLst>
      <p:ext uri="{BB962C8B-B14F-4D97-AF65-F5344CB8AC3E}">
        <p14:creationId xmlns:p14="http://schemas.microsoft.com/office/powerpoint/2010/main" val="409156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Biomes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Independent Practice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primarily determines what biome will cover a particular part of the Earth? How is natural selection important to biomes and organisms?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Which biome would you expect to have the lowest net primary productivity? Why?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Select a biome and describe it’s location, climate and some adaptations of organisms (plant and animal) found in that particular biome.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51605" y="1845733"/>
            <a:ext cx="4904076" cy="367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Biomes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Home Learning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Performance Task: Imperiled Species Management Plan:</a:t>
            </a:r>
          </a:p>
          <a:p>
            <a:pPr lvl="1"/>
            <a:r>
              <a:rPr lang="en-US" sz="2000" dirty="0" smtClean="0"/>
              <a:t>It will be your task to create a species action plan for a threatened or endangered species native to the State of Florida or the southeastern region of the United States.</a:t>
            </a:r>
          </a:p>
          <a:p>
            <a:pPr marL="768096" lvl="2" indent="-457200">
              <a:buFont typeface="+mj-lt"/>
              <a:buAutoNum type="arabicPeriod" startAt="5"/>
            </a:pPr>
            <a:r>
              <a:rPr lang="en-US" sz="2000" dirty="0" smtClean="0"/>
              <a:t>For the three species you have identified find the following information:</a:t>
            </a:r>
          </a:p>
          <a:p>
            <a:pPr marL="1027113" lvl="3" indent="-338138"/>
            <a:r>
              <a:rPr lang="en-US" sz="2000" dirty="0" smtClean="0"/>
              <a:t>What are some strategies that you can implement to reach your conservation objective?</a:t>
            </a:r>
          </a:p>
          <a:p>
            <a:pPr marL="1209993" lvl="4" indent="-338138"/>
            <a:r>
              <a:rPr lang="en-US" sz="2000" dirty="0" smtClean="0"/>
              <a:t>What regulations could be imposed by a governmental agency (EPA, FWC, </a:t>
            </a:r>
            <a:r>
              <a:rPr lang="en-US" sz="2000" dirty="0" err="1" smtClean="0"/>
              <a:t>etc</a:t>
            </a:r>
            <a:r>
              <a:rPr lang="en-US" sz="2000" dirty="0" smtClean="0"/>
              <a:t>), including bans on hunting/killing, hunting/fishing permits, building permits, </a:t>
            </a:r>
            <a:r>
              <a:rPr lang="en-US" sz="2000" dirty="0" err="1" smtClean="0"/>
              <a:t>etc</a:t>
            </a:r>
            <a:r>
              <a:rPr lang="en-US" sz="2000" dirty="0" smtClean="0"/>
              <a:t>?</a:t>
            </a:r>
          </a:p>
          <a:p>
            <a:pPr marL="1209993" lvl="4" indent="-338138"/>
            <a:r>
              <a:rPr lang="en-US" sz="2000" dirty="0" smtClean="0"/>
              <a:t>What actions could be taken by other governmental agencies to protect or better manage factors effecting the species?</a:t>
            </a:r>
          </a:p>
          <a:p>
            <a:pPr marL="1209993" lvl="4" indent="-338138"/>
            <a:r>
              <a:rPr lang="en-US" sz="2000" dirty="0" smtClean="0"/>
              <a:t>What sort of incentives could be given to encourage those using public or private lands to comply with government regulations?</a:t>
            </a:r>
          </a:p>
          <a:p>
            <a:pPr marL="1209993" lvl="4" indent="-338138"/>
            <a:r>
              <a:rPr lang="en-US" sz="2000" dirty="0" smtClean="0"/>
              <a:t>What sort of plan could be implemented to monitor the species in the future?</a:t>
            </a:r>
          </a:p>
          <a:p>
            <a:pPr marL="1209993" lvl="4" indent="-338138"/>
            <a:r>
              <a:rPr lang="en-US" sz="2000" dirty="0" smtClean="0"/>
              <a:t>What sort of education or outreach could be implemented to improve public knowledge of the species and threats to the species?</a:t>
            </a:r>
          </a:p>
          <a:p>
            <a:pPr marL="1209993" lvl="4" indent="-338138"/>
            <a:r>
              <a:rPr lang="en-US" sz="2000" dirty="0" smtClean="0"/>
              <a:t>What future research would or could improve conditions for the species’ survival?</a:t>
            </a:r>
          </a:p>
        </p:txBody>
      </p:sp>
    </p:spTree>
    <p:extLst>
      <p:ext uri="{BB962C8B-B14F-4D97-AF65-F5344CB8AC3E}">
        <p14:creationId xmlns:p14="http://schemas.microsoft.com/office/powerpoint/2010/main" val="6508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3989</TotalTime>
  <Words>420</Words>
  <Application>Microsoft Office PowerPoint</Application>
  <PresentationFormat>Widescreen</PresentationFormat>
  <Paragraphs>47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Retrospect</vt:lpstr>
      <vt:lpstr>Defining Biomes Introduction</vt:lpstr>
      <vt:lpstr>Defining Biomes Explicit Instruction</vt:lpstr>
      <vt:lpstr>Defining Biomes Guided Practice</vt:lpstr>
      <vt:lpstr>Defining Biomes Independent Practice</vt:lpstr>
      <vt:lpstr>Defining Biomes Home Learning</vt:lpstr>
    </vt:vector>
  </TitlesOfParts>
  <Company>Duval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of Science: Scientific Method Introduction</dc:title>
  <dc:creator>Ison, Steven P.</dc:creator>
  <cp:lastModifiedBy>Ison, Steven P.</cp:lastModifiedBy>
  <cp:revision>124</cp:revision>
  <dcterms:created xsi:type="dcterms:W3CDTF">2015-09-03T12:25:50Z</dcterms:created>
  <dcterms:modified xsi:type="dcterms:W3CDTF">2015-11-05T15:26:34Z</dcterms:modified>
</cp:coreProperties>
</file>