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9" r:id="rId2"/>
    <p:sldId id="267" r:id="rId3"/>
    <p:sldId id="273" r:id="rId4"/>
    <p:sldId id="260" r:id="rId5"/>
    <p:sldId id="272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3842" autoAdjust="0"/>
  </p:normalViewPr>
  <p:slideViewPr>
    <p:cSldViewPr snapToGrid="0">
      <p:cViewPr varScale="1">
        <p:scale>
          <a:sx n="59" d="100"/>
          <a:sy n="59" d="100"/>
        </p:scale>
        <p:origin x="11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925A-E78D-4FFF-A8CD-2273ED34D80A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0832-504B-4288-9289-02BF31EB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0832-504B-4288-9289-02BF31EB67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11/04/2015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Succession occurs when there is a disturbance in an ecosystem. What is a disturbance?</a:t>
            </a:r>
          </a:p>
          <a:p>
            <a:r>
              <a:rPr lang="en-US" dirty="0" smtClean="0"/>
              <a:t>How might this disturbance impact the communities in the ecosystem?</a:t>
            </a:r>
            <a:endParaRPr lang="en-US" dirty="0"/>
          </a:p>
        </p:txBody>
      </p:sp>
      <p:pic>
        <p:nvPicPr>
          <p:cNvPr id="1026" name="Picture 2" descr="http://www.noaa.gov/features/resources_0109/images/fi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5" y="1845734"/>
            <a:ext cx="4937125" cy="32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258491" cy="4023359"/>
          </a:xfrm>
        </p:spPr>
        <p:txBody>
          <a:bodyPr>
            <a:normAutofit/>
          </a:bodyPr>
          <a:lstStyle/>
          <a:p>
            <a:r>
              <a:rPr lang="en-US" dirty="0" smtClean="0"/>
              <a:t>Following a disturbance, communities may undergo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succession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Succession is a predictable series of changes over time.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Primary succession </a:t>
            </a:r>
            <a:r>
              <a:rPr lang="en-US" sz="2000" dirty="0" smtClean="0"/>
              <a:t>occurs when a disturbance is so severe that no vegetation or soil life remains.</a:t>
            </a:r>
          </a:p>
          <a:p>
            <a:pPr lvl="3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Pioneer species </a:t>
            </a:r>
            <a:r>
              <a:rPr lang="en-US" sz="2000" dirty="0" smtClean="0"/>
              <a:t>are the first to move in during primary succession.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Secondary succession </a:t>
            </a:r>
            <a:r>
              <a:rPr lang="en-US" sz="2000" dirty="0" smtClean="0"/>
              <a:t>occurs when a disturbance isn’t enough to wipe out all organic matter.</a:t>
            </a:r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57" y="1845734"/>
            <a:ext cx="5649824" cy="4023359"/>
          </a:xfrm>
        </p:spPr>
      </p:pic>
    </p:spTree>
    <p:extLst>
      <p:ext uri="{BB962C8B-B14F-4D97-AF65-F5344CB8AC3E}">
        <p14:creationId xmlns:p14="http://schemas.microsoft.com/office/powerpoint/2010/main" val="1308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Without limiting factors, introduced species may become invasive.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invasive species </a:t>
            </a:r>
            <a:r>
              <a:rPr lang="en-US" dirty="0" smtClean="0"/>
              <a:t>is a non-native species that can take over a community.</a:t>
            </a:r>
          </a:p>
          <a:p>
            <a:pPr lvl="1"/>
            <a:r>
              <a:rPr lang="en-US" dirty="0" smtClean="0"/>
              <a:t>Invasive species may wipe out native species and disrupt an entire community.</a:t>
            </a:r>
          </a:p>
          <a:p>
            <a:pPr lvl="1"/>
            <a:r>
              <a:rPr lang="en-US" dirty="0" smtClean="0"/>
              <a:t>A species becomes invasive when there are no natural predators, parasites or competitors in the new environment.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3235734"/>
          </a:xfrm>
        </p:spPr>
      </p:pic>
    </p:spTree>
    <p:extLst>
      <p:ext uri="{BB962C8B-B14F-4D97-AF65-F5344CB8AC3E}">
        <p14:creationId xmlns:p14="http://schemas.microsoft.com/office/powerpoint/2010/main" val="39097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858691" cy="4023359"/>
          </a:xfrm>
        </p:spPr>
        <p:txBody>
          <a:bodyPr/>
          <a:lstStyle/>
          <a:p>
            <a:r>
              <a:rPr lang="en-US" dirty="0" smtClean="0"/>
              <a:t>WHAT DO YOU THINK?</a:t>
            </a:r>
          </a:p>
          <a:p>
            <a:r>
              <a:rPr lang="en-US" dirty="0" smtClean="0"/>
              <a:t>Are all invasive species bad? Some have challenged the notion that all invasive species should be considered a problem. Is it always bad to change a native community? Does it make a difference whether the invasive species arrived on its own or through human intervention?</a:t>
            </a:r>
            <a:endParaRPr lang="en-US" dirty="0"/>
          </a:p>
        </p:txBody>
      </p:sp>
      <p:pic>
        <p:nvPicPr>
          <p:cNvPr id="2050" name="Picture 2" descr="http://pre11.deviantart.net/eb64/th/pre/f/2013/105/8/c/invasive_species_by_vikingalligator-d61u8v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5" y="1846368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3752306" cy="40233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major differences between primary and secondary succession? Why is secondary succession usually faster than primary succession?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an invasive species? How might an invasive species disturb an ecological community?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trying to prevent an invasive species more preferable than trying to control them?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33" y="1845734"/>
            <a:ext cx="6133547" cy="2742595"/>
          </a:xfrm>
        </p:spPr>
      </p:pic>
    </p:spTree>
    <p:extLst>
      <p:ext uri="{BB962C8B-B14F-4D97-AF65-F5344CB8AC3E}">
        <p14:creationId xmlns:p14="http://schemas.microsoft.com/office/powerpoint/2010/main" val="1508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5"/>
            </a:pPr>
            <a:r>
              <a:rPr lang="en-US" sz="2000" dirty="0" smtClean="0"/>
              <a:t>For the three species you have identified find the following information:</a:t>
            </a:r>
          </a:p>
          <a:p>
            <a:pPr marL="1027113" lvl="3" indent="-338138"/>
            <a:r>
              <a:rPr lang="en-US" sz="2000" dirty="0" smtClean="0"/>
              <a:t>What are some strategies that you can implement to reach your conservation objective?</a:t>
            </a:r>
          </a:p>
          <a:p>
            <a:pPr marL="1209993" lvl="4" indent="-338138"/>
            <a:r>
              <a:rPr lang="en-US" sz="2000" dirty="0" smtClean="0"/>
              <a:t>What regulations could be imposed by a governmental agency (EPA, FWC, </a:t>
            </a:r>
            <a:r>
              <a:rPr lang="en-US" sz="2000" dirty="0" err="1" smtClean="0"/>
              <a:t>etc</a:t>
            </a:r>
            <a:r>
              <a:rPr lang="en-US" sz="2000" dirty="0" smtClean="0"/>
              <a:t>), including bans on hunting/killing, hunting/fishing permits, building permits, </a:t>
            </a:r>
            <a:r>
              <a:rPr lang="en-US" sz="2000" dirty="0" err="1" smtClean="0"/>
              <a:t>etc</a:t>
            </a:r>
            <a:r>
              <a:rPr lang="en-US" sz="2000" dirty="0" smtClean="0"/>
              <a:t>?</a:t>
            </a:r>
          </a:p>
          <a:p>
            <a:pPr marL="1209993" lvl="4" indent="-338138"/>
            <a:r>
              <a:rPr lang="en-US" sz="2000" dirty="0" smtClean="0"/>
              <a:t>What actions could be taken by other governmental agencies to protect or better manage factors effecting the species?</a:t>
            </a:r>
          </a:p>
          <a:p>
            <a:pPr marL="1209993" lvl="4" indent="-338138"/>
            <a:r>
              <a:rPr lang="en-US" sz="2000" dirty="0" smtClean="0"/>
              <a:t>What sort of incentives could be given to encourage those using public or private lands to comply with government regulations?</a:t>
            </a:r>
          </a:p>
          <a:p>
            <a:pPr marL="1209993" lvl="4" indent="-338138"/>
            <a:r>
              <a:rPr lang="en-US" sz="2000" dirty="0" smtClean="0"/>
              <a:t>What sort of plan could be implemented to monitor the species in the future?</a:t>
            </a:r>
          </a:p>
          <a:p>
            <a:pPr marL="1209993" lvl="4" indent="-338138"/>
            <a:r>
              <a:rPr lang="en-US" sz="2000" dirty="0" smtClean="0"/>
              <a:t>What sort of education or outreach could be implemented to improve public knowledge of the species and threats to the species?</a:t>
            </a:r>
          </a:p>
          <a:p>
            <a:pPr marL="1209993" lvl="4" indent="-338138"/>
            <a:r>
              <a:rPr lang="en-US" sz="2000" dirty="0" smtClean="0"/>
              <a:t>What future research would or could improve conditions for the species’ survival?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3847</TotalTime>
  <Words>452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Community Stability Introduction</vt:lpstr>
      <vt:lpstr>Community Stability Explicit Instruction</vt:lpstr>
      <vt:lpstr>Community Stability Explicit Instruction</vt:lpstr>
      <vt:lpstr>Community Stability Guided Practice</vt:lpstr>
      <vt:lpstr>Community Stability Independent Practice</vt:lpstr>
      <vt:lpstr>Community Stability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119</cp:revision>
  <dcterms:created xsi:type="dcterms:W3CDTF">2015-09-03T12:25:50Z</dcterms:created>
  <dcterms:modified xsi:type="dcterms:W3CDTF">2015-11-04T14:12:08Z</dcterms:modified>
</cp:coreProperties>
</file>