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7" r:id="rId3"/>
    <p:sldId id="270" r:id="rId4"/>
    <p:sldId id="260" r:id="rId5"/>
    <p:sldId id="272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5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0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3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9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3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3165438" cy="4023359"/>
          </a:xfrm>
        </p:spPr>
        <p:txBody>
          <a:bodyPr/>
          <a:lstStyle/>
          <a:p>
            <a:r>
              <a:rPr lang="en-US" dirty="0" smtClean="0"/>
              <a:t>Some scientists state that extinction is our greatest environmental problem.</a:t>
            </a:r>
          </a:p>
          <a:p>
            <a:r>
              <a:rPr lang="en-US" dirty="0" smtClean="0"/>
              <a:t>Do you think we should be concerned about species extinction? Why or why not?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162" y="1845733"/>
            <a:ext cx="6895519" cy="3506196"/>
          </a:xfrm>
        </p:spPr>
      </p:pic>
    </p:spTree>
    <p:extLst>
      <p:ext uri="{BB962C8B-B14F-4D97-AF65-F5344CB8AC3E}">
        <p14:creationId xmlns:p14="http://schemas.microsoft.com/office/powerpoint/2010/main" val="9922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 individuals of a species together make up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population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Tracking the number of individuals in a population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population size</a:t>
            </a:r>
            <a:r>
              <a:rPr lang="en-US" dirty="0" smtClean="0"/>
              <a:t>) can tell the relative health of the population.</a:t>
            </a:r>
          </a:p>
          <a:p>
            <a:pPr lvl="1"/>
            <a:r>
              <a:rPr lang="en-US" dirty="0" smtClean="0"/>
              <a:t>Rapid changes in a population may indicate trouble for the species.</a:t>
            </a:r>
          </a:p>
          <a:p>
            <a:pPr lvl="1"/>
            <a:r>
              <a:rPr lang="en-US" dirty="0" smtClean="0"/>
              <a:t>Sampling is often used to count populations that are too large to directly count.</a:t>
            </a:r>
          </a:p>
          <a:p>
            <a:pPr lvl="1"/>
            <a:r>
              <a:rPr lang="en-US" dirty="0" smtClean="0"/>
              <a:t>Counting tracks or droppings is another way to count a population.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29" y="1845733"/>
            <a:ext cx="4889351" cy="3770233"/>
          </a:xfrm>
        </p:spPr>
      </p:pic>
    </p:spTree>
    <p:extLst>
      <p:ext uri="{BB962C8B-B14F-4D97-AF65-F5344CB8AC3E}">
        <p14:creationId xmlns:p14="http://schemas.microsoft.com/office/powerpoint/2010/main" val="13083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Population density </a:t>
            </a:r>
            <a:r>
              <a:rPr lang="en-US" dirty="0" smtClean="0"/>
              <a:t>is a measure of how crowded a population is.</a:t>
            </a:r>
          </a:p>
          <a:p>
            <a:pPr lvl="1"/>
            <a:r>
              <a:rPr lang="en-US" dirty="0" smtClean="0"/>
              <a:t>Higher density allows for ease of mating, but are more susceptible to predators and infectious diseases.</a:t>
            </a:r>
          </a:p>
          <a:p>
            <a:pPr lvl="1"/>
            <a:r>
              <a:rPr lang="en-US" dirty="0" smtClean="0"/>
              <a:t>Lower density have greater space and resources, but have difficulty finding mates.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Population distribution </a:t>
            </a:r>
            <a:r>
              <a:rPr lang="en-US" dirty="0" smtClean="0"/>
              <a:t>may vary from population to population.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Random distribution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Uniform distribution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Clumped distribution</a:t>
            </a:r>
          </a:p>
        </p:txBody>
      </p:sp>
      <p:pic>
        <p:nvPicPr>
          <p:cNvPr id="1026" name="Picture 2" descr="https://keleco123.files.wordpress.com/2012/11/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911" y="1845733"/>
            <a:ext cx="5056769" cy="350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45735"/>
            <a:ext cx="5120640" cy="4213994"/>
          </a:xfrm>
        </p:spPr>
      </p:pic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Population Sample 1</a:t>
            </a:r>
          </a:p>
          <a:p>
            <a:pPr lvl="1"/>
            <a:r>
              <a:rPr lang="en-US" dirty="0" smtClean="0"/>
              <a:t>Pick 5 boxes, either grouped or random, without looking at the distribution. Record which boxes you selected.</a:t>
            </a:r>
          </a:p>
          <a:p>
            <a:pPr lvl="1"/>
            <a:r>
              <a:rPr lang="en-US" dirty="0" smtClean="0"/>
              <a:t>Count the number of dots in the five boxes you have selected and record your data.</a:t>
            </a:r>
          </a:p>
          <a:p>
            <a:pPr lvl="1"/>
            <a:r>
              <a:rPr lang="en-US" dirty="0" smtClean="0"/>
              <a:t>Multiply that number by 20 (as 5 boxes only represents 5% of the total area).</a:t>
            </a:r>
          </a:p>
          <a:p>
            <a:r>
              <a:rPr lang="en-US" dirty="0" smtClean="0"/>
              <a:t>What is your total estimated number of dots for the population of the entire area?</a:t>
            </a:r>
          </a:p>
          <a:p>
            <a:r>
              <a:rPr lang="en-US" dirty="0" smtClean="0"/>
              <a:t>What is the actual number of dots for the population of the entire area?</a:t>
            </a:r>
          </a:p>
        </p:txBody>
      </p:sp>
    </p:spTree>
    <p:extLst>
      <p:ext uri="{BB962C8B-B14F-4D97-AF65-F5344CB8AC3E}">
        <p14:creationId xmlns:p14="http://schemas.microsoft.com/office/powerpoint/2010/main" val="40915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Population Sample 2</a:t>
            </a:r>
          </a:p>
          <a:p>
            <a:r>
              <a:rPr lang="en-US" dirty="0" smtClean="0"/>
              <a:t>1. Using a sampling method come up with an estimate of the entire population shown. Write down your sampling method and show all your work.</a:t>
            </a:r>
          </a:p>
          <a:p>
            <a:r>
              <a:rPr lang="en-US" dirty="0" smtClean="0"/>
              <a:t>2. Confer with a fellow scientist (classmate). Record at least 3 other estimates along with a description of their sampling method and calculations.</a:t>
            </a:r>
          </a:p>
          <a:p>
            <a:r>
              <a:rPr lang="en-US" dirty="0" smtClean="0"/>
              <a:t>3. What is the actual population for the entire area?</a:t>
            </a:r>
          </a:p>
          <a:p>
            <a:r>
              <a:rPr lang="en-US" dirty="0" smtClean="0"/>
              <a:t>4. Why do each scientist come up with different estimates?</a:t>
            </a:r>
          </a:p>
          <a:p>
            <a:r>
              <a:rPr lang="en-US" dirty="0" smtClean="0"/>
              <a:t>5. Average the four estimates. How does this average compare?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45735"/>
            <a:ext cx="5120640" cy="4407147"/>
          </a:xfrm>
        </p:spPr>
      </p:pic>
    </p:spTree>
    <p:extLst>
      <p:ext uri="{BB962C8B-B14F-4D97-AF65-F5344CB8AC3E}">
        <p14:creationId xmlns:p14="http://schemas.microsoft.com/office/powerpoint/2010/main" val="15082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Performance Task: Imperiled Species Management Plan:</a:t>
            </a:r>
          </a:p>
          <a:p>
            <a:pPr lvl="1"/>
            <a:r>
              <a:rPr lang="en-US" sz="2000" dirty="0" smtClean="0"/>
              <a:t>It will be your task to create a species action plan for a threatened or endangered species native to the State of Florida or the southeastern region of the United States.</a:t>
            </a:r>
          </a:p>
          <a:p>
            <a:pPr marL="768096" lvl="2" indent="-457200">
              <a:buFont typeface="+mj-lt"/>
              <a:buAutoNum type="arabicPeriod" startAt="5"/>
            </a:pPr>
            <a:r>
              <a:rPr lang="en-US" sz="2000" dirty="0" smtClean="0"/>
              <a:t>For the three species you have identified find the following information:</a:t>
            </a:r>
          </a:p>
          <a:p>
            <a:pPr marL="1027113" lvl="3" indent="-338138"/>
            <a:r>
              <a:rPr lang="en-US" sz="2000" dirty="0" smtClean="0"/>
              <a:t>What are some strategies that you can implement to reach your conservation objective?</a:t>
            </a:r>
          </a:p>
          <a:p>
            <a:pPr marL="1209993" lvl="4" indent="-338138"/>
            <a:r>
              <a:rPr lang="en-US" sz="2000" dirty="0" smtClean="0"/>
              <a:t>What regulations could be imposed by a governmental agency (EPA, FWC, </a:t>
            </a:r>
            <a:r>
              <a:rPr lang="en-US" sz="2000" dirty="0" err="1" smtClean="0"/>
              <a:t>etc</a:t>
            </a:r>
            <a:r>
              <a:rPr lang="en-US" sz="2000" dirty="0" smtClean="0"/>
              <a:t>), including bans on hunting/killing, hunting/fishing permits, building permits, </a:t>
            </a:r>
            <a:r>
              <a:rPr lang="en-US" sz="2000" dirty="0" err="1" smtClean="0"/>
              <a:t>etc</a:t>
            </a:r>
            <a:r>
              <a:rPr lang="en-US" sz="2000" dirty="0" smtClean="0"/>
              <a:t>?</a:t>
            </a:r>
          </a:p>
          <a:p>
            <a:pPr marL="1209993" lvl="4" indent="-338138"/>
            <a:r>
              <a:rPr lang="en-US" sz="2000" dirty="0" smtClean="0"/>
              <a:t>What actions could be taken by other governmental agencies to protect or better manage factors effecting the species?</a:t>
            </a:r>
          </a:p>
          <a:p>
            <a:pPr marL="1209993" lvl="4" indent="-338138"/>
            <a:r>
              <a:rPr lang="en-US" sz="2000" dirty="0" smtClean="0"/>
              <a:t>What sort of incentives could be given to encourage those using public or private lands to comply with government regulations?</a:t>
            </a:r>
          </a:p>
          <a:p>
            <a:pPr marL="1209993" lvl="4" indent="-338138"/>
            <a:r>
              <a:rPr lang="en-US" sz="2000" dirty="0" smtClean="0"/>
              <a:t>What sort of plan could be implemented to monitor the species in the future?</a:t>
            </a:r>
          </a:p>
          <a:p>
            <a:pPr marL="1209993" lvl="4" indent="-338138"/>
            <a:r>
              <a:rPr lang="en-US" sz="2000" dirty="0" smtClean="0"/>
              <a:t>What sort of education or outreach could be implemented to improve public knowledge of the species and threats to the species?</a:t>
            </a:r>
          </a:p>
          <a:p>
            <a:pPr marL="1209993" lvl="4" indent="-338138"/>
            <a:r>
              <a:rPr lang="en-US" sz="2000" dirty="0" smtClean="0"/>
              <a:t>What future research would or could improve conditions for the species’ survival?</a:t>
            </a:r>
          </a:p>
        </p:txBody>
      </p:sp>
    </p:spTree>
    <p:extLst>
      <p:ext uri="{BB962C8B-B14F-4D97-AF65-F5344CB8AC3E}">
        <p14:creationId xmlns:p14="http://schemas.microsoft.com/office/powerpoint/2010/main" val="6508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2014</TotalTime>
  <Words>541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Describing Populations Introduction</vt:lpstr>
      <vt:lpstr>Describing Populations Explicit Instruction</vt:lpstr>
      <vt:lpstr>Describing Populations Explicit Instruction</vt:lpstr>
      <vt:lpstr>Describing Populations Guided Practice</vt:lpstr>
      <vt:lpstr>Describing Populations Independent Practice</vt:lpstr>
      <vt:lpstr>Describing Populations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94</cp:revision>
  <dcterms:created xsi:type="dcterms:W3CDTF">2015-09-03T12:25:50Z</dcterms:created>
  <dcterms:modified xsi:type="dcterms:W3CDTF">2015-10-26T14:07:03Z</dcterms:modified>
</cp:coreProperties>
</file>