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67" r:id="rId3"/>
    <p:sldId id="270" r:id="rId4"/>
    <p:sldId id="260" r:id="rId5"/>
    <p:sldId id="272" r:id="rId6"/>
    <p:sldId id="264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5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5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0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3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53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5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AEEDF3-FC83-41BC-A37B-640B5C569405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7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AEEDF3-FC83-41BC-A37B-640B5C569405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3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Biogeochemical Cycles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water cycle summarizes the many routes that water molecules take through the Earth’s spheres. Draw a diagram to illustrate the processes of the water cycle.</a:t>
            </a:r>
          </a:p>
          <a:p>
            <a:endParaRPr lang="en-US" dirty="0"/>
          </a:p>
          <a:p>
            <a:r>
              <a:rPr lang="en-US" dirty="0" smtClean="0"/>
              <a:t>Try to include how the oceans, rivers, atmosphere, land plants, soil and groundwater play a role in the water cycle.</a:t>
            </a:r>
            <a:endParaRPr lang="en-US" dirty="0"/>
          </a:p>
        </p:txBody>
      </p:sp>
      <p:pic>
        <p:nvPicPr>
          <p:cNvPr id="2050" name="Picture 2" descr="http://www.govisitcostarica.com/images/photos/full-playa-hermosa-ra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55" y="1845734"/>
            <a:ext cx="4937125" cy="32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Biogeochemical Cycles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cycles through the lithosphere, biosphere and atmosphere endlessly.</a:t>
            </a:r>
          </a:p>
          <a:p>
            <a:r>
              <a:rPr lang="en-US" dirty="0" smtClean="0"/>
              <a:t>97.5% of the Earth’s water is salt water.</a:t>
            </a:r>
          </a:p>
          <a:p>
            <a:r>
              <a:rPr lang="en-US" dirty="0" smtClean="0"/>
              <a:t>More than 3/4</a:t>
            </a:r>
            <a:r>
              <a:rPr lang="en-US" baseline="30000" dirty="0" smtClean="0"/>
              <a:t>th</a:t>
            </a:r>
            <a:r>
              <a:rPr lang="en-US" dirty="0" smtClean="0"/>
              <a:t> of the remaining freshwater is locked up in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cryosphere</a:t>
            </a:r>
            <a:r>
              <a:rPr lang="en-US" dirty="0" smtClean="0"/>
              <a:t> (ice).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Evaporation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transpiration</a:t>
            </a:r>
            <a:r>
              <a:rPr lang="en-US" dirty="0" smtClean="0"/>
              <a:t> distill water naturally, converting water from liquid to gas.</a:t>
            </a:r>
          </a:p>
          <a:p>
            <a:r>
              <a:rPr lang="en-US" dirty="0" smtClean="0"/>
              <a:t>Water returns to the Earth’s surface through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condensation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precipitation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water will be stored as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groundwater</a:t>
            </a:r>
            <a:r>
              <a:rPr lang="en-US" dirty="0" smtClean="0"/>
              <a:t> in underground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aquifers</a:t>
            </a:r>
            <a:r>
              <a:rPr lang="en-US" dirty="0" smtClean="0"/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5" y="1845734"/>
            <a:ext cx="4937125" cy="3845326"/>
          </a:xfrm>
        </p:spPr>
      </p:pic>
    </p:spTree>
    <p:extLst>
      <p:ext uri="{BB962C8B-B14F-4D97-AF65-F5344CB8AC3E}">
        <p14:creationId xmlns:p14="http://schemas.microsoft.com/office/powerpoint/2010/main" val="13083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Biogeochemical Cycles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nitrogen cycle is very reliant on bacteria.</a:t>
            </a:r>
          </a:p>
          <a:p>
            <a:r>
              <a:rPr lang="en-US" dirty="0" smtClean="0"/>
              <a:t>Bacteria have the ability to convert nitrogen gas into ammonia through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nitrogen fixation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bacteria may then convert ammonia into nitrate ions (used by plants) through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nitrification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Other bacteria convert nitrate ions will be converted back into nitrogen gas through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denitrification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Human activity can be problematic when excess nitrogen is introduced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eutrophication</a:t>
            </a:r>
            <a:r>
              <a:rPr lang="en-US" dirty="0" smtClean="0"/>
              <a:t>).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5" y="1845734"/>
            <a:ext cx="4937125" cy="3865791"/>
          </a:xfrm>
        </p:spPr>
      </p:pic>
    </p:spTree>
    <p:extLst>
      <p:ext uri="{BB962C8B-B14F-4D97-AF65-F5344CB8AC3E}">
        <p14:creationId xmlns:p14="http://schemas.microsoft.com/office/powerpoint/2010/main" val="6107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Biogeochemical Cycles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Nitrogen may be found at any one of the following reservoirs: atmosphere, surface water, rainwater, groundwater, fertilizers, soils, the ocean, animal waste, dead plants and animals, live plants, or live animals.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Dependent upon what process occurs the nitrogen will continue to cycle endlessly through the nitrogen cycle.</a:t>
            </a:r>
          </a:p>
          <a:p>
            <a:pPr marL="0" indent="0">
              <a:buNone/>
            </a:pPr>
            <a:r>
              <a:rPr lang="en-US" dirty="0" smtClean="0"/>
              <a:t>Discussion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many stops can you make on our trip? Will the journey ever end?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Will your journey always be the same? Why or why not?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a farmer introduced too much fertilizer or we burnt too many fossil fuels what would happen?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Farming creates a large amount of animal waste. How would this affect the nitrogen cycle?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15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Biogeochemical Cycles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Guided Practice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3" y="1846263"/>
            <a:ext cx="4588935" cy="4022725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2" y="1840058"/>
            <a:ext cx="4938712" cy="3851619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2" y="5668347"/>
            <a:ext cx="4938712" cy="5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Biogeochemical Cycles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Describe the law of conservation of matter. What does this mean in regards to the biogeochemical cycles?</a:t>
            </a:r>
          </a:p>
          <a:p>
            <a:pPr marL="457200" indent="-457200">
              <a:buAutoNum type="arabicPeriod"/>
            </a:pPr>
            <a:r>
              <a:rPr lang="en-US" dirty="0" smtClean="0"/>
              <a:t>Describe the processes of nitrogen fixation, nitrification and denitrification. Include in your description the methods in which each process may be completed.</a:t>
            </a:r>
          </a:p>
          <a:p>
            <a:pPr marL="457200" indent="-457200">
              <a:buAutoNum type="arabicPeriod"/>
            </a:pPr>
            <a:r>
              <a:rPr lang="en-US" dirty="0" smtClean="0"/>
              <a:t>What is eutrophication? Why is it dangerous? What ar</a:t>
            </a:r>
            <a:r>
              <a:rPr lang="en-US" dirty="0" smtClean="0"/>
              <a:t>e two possible causes?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5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Biogeochemical Cycles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Performance Task: Imperiled Species Management Plan:</a:t>
            </a:r>
          </a:p>
          <a:p>
            <a:pPr lvl="1"/>
            <a:r>
              <a:rPr lang="en-US" sz="2000" dirty="0" smtClean="0"/>
              <a:t>It will be your task to create a species action plan for a threatened or endangered species native to the State of Florida or the southeastern region of the United States.</a:t>
            </a:r>
          </a:p>
          <a:p>
            <a:pPr marL="768096" lvl="2" indent="-457200">
              <a:buFont typeface="+mj-lt"/>
              <a:buAutoNum type="arabicPeriod" startAt="5"/>
            </a:pPr>
            <a:r>
              <a:rPr lang="en-US" sz="2000" dirty="0" smtClean="0"/>
              <a:t>For the three species you have identified find the following information:</a:t>
            </a:r>
          </a:p>
          <a:p>
            <a:pPr marL="1027113" lvl="3" indent="-338138"/>
            <a:r>
              <a:rPr lang="en-US" sz="2000" dirty="0" smtClean="0"/>
              <a:t>What are some strategies that you can implement to reach your conservation objective?</a:t>
            </a:r>
          </a:p>
          <a:p>
            <a:pPr marL="1209993" lvl="4" indent="-338138"/>
            <a:r>
              <a:rPr lang="en-US" sz="2000" dirty="0" smtClean="0"/>
              <a:t>What regulations could be imposed by a governmental agency (EPA, FWC, </a:t>
            </a:r>
            <a:r>
              <a:rPr lang="en-US" sz="2000" dirty="0" err="1" smtClean="0"/>
              <a:t>etc</a:t>
            </a:r>
            <a:r>
              <a:rPr lang="en-US" sz="2000" dirty="0" smtClean="0"/>
              <a:t>), including bans on hunting/killing, hunting/fishing permits, building permits, </a:t>
            </a:r>
            <a:r>
              <a:rPr lang="en-US" sz="2000" dirty="0" err="1" smtClean="0"/>
              <a:t>etc</a:t>
            </a:r>
            <a:r>
              <a:rPr lang="en-US" sz="2000" dirty="0" smtClean="0"/>
              <a:t>?</a:t>
            </a:r>
          </a:p>
          <a:p>
            <a:pPr marL="1209993" lvl="4" indent="-338138"/>
            <a:r>
              <a:rPr lang="en-US" sz="2000" dirty="0" smtClean="0"/>
              <a:t>What actions could be taken by other governmental agencies to protect or better manage factors effecting the species?</a:t>
            </a:r>
          </a:p>
          <a:p>
            <a:pPr marL="1209993" lvl="4" indent="-338138"/>
            <a:r>
              <a:rPr lang="en-US" sz="2000" dirty="0" smtClean="0"/>
              <a:t>What sort of incentives could be given to encourage those using public or private lands to comply with government regulations?</a:t>
            </a:r>
          </a:p>
          <a:p>
            <a:pPr marL="1209993" lvl="4" indent="-338138"/>
            <a:r>
              <a:rPr lang="en-US" sz="2000" dirty="0" smtClean="0"/>
              <a:t>What sort of plan could be implemented to monitor the species in the future?</a:t>
            </a:r>
          </a:p>
          <a:p>
            <a:pPr marL="1209993" lvl="4" indent="-338138"/>
            <a:r>
              <a:rPr lang="en-US" sz="2000" dirty="0" smtClean="0"/>
              <a:t>What sort of education or outreach could be implemented to improve public knowledge of the species and threats to the species?</a:t>
            </a:r>
          </a:p>
          <a:p>
            <a:pPr marL="1209993" lvl="4" indent="-338138"/>
            <a:r>
              <a:rPr lang="en-US" sz="2000" dirty="0" smtClean="0"/>
              <a:t>What future research would or could improve conditions for the species’ survival?</a:t>
            </a:r>
          </a:p>
        </p:txBody>
      </p:sp>
    </p:spTree>
    <p:extLst>
      <p:ext uri="{BB962C8B-B14F-4D97-AF65-F5344CB8AC3E}">
        <p14:creationId xmlns:p14="http://schemas.microsoft.com/office/powerpoint/2010/main" val="6508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1810</TotalTime>
  <Words>578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Biogeochemical Cycles Introduction</vt:lpstr>
      <vt:lpstr>Biogeochemical Cycles Explicit Instruction</vt:lpstr>
      <vt:lpstr>Biogeochemical Cycles Explicit Instruction</vt:lpstr>
      <vt:lpstr>Biogeochemical Cycles Guided Practice</vt:lpstr>
      <vt:lpstr>Biogeochemical Cycles Guided Practice</vt:lpstr>
      <vt:lpstr>Biogeochemical Cycles Independent Practice</vt:lpstr>
      <vt:lpstr>Biogeochemical Cycles Home Learning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of Science: Scientific Method Introduction</dc:title>
  <dc:creator>Ison, Steven P.</dc:creator>
  <cp:lastModifiedBy>Ison, Steven P.</cp:lastModifiedBy>
  <cp:revision>86</cp:revision>
  <dcterms:created xsi:type="dcterms:W3CDTF">2015-09-03T12:25:50Z</dcterms:created>
  <dcterms:modified xsi:type="dcterms:W3CDTF">2015-10-06T15:05:15Z</dcterms:modified>
</cp:coreProperties>
</file>