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01/06/2016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 of Environmental Health (Student)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 smtClean="0"/>
              <a:t>Read Chapter 9, Lesson 1 “An Overview of Environmental Health” and take notes using the Cornell Notes + format. Remember to use the “10 Most Important Words” strategy in writing your summary.</a:t>
            </a:r>
          </a:p>
          <a:p>
            <a:r>
              <a:rPr lang="en-US" sz="2400" dirty="0" smtClean="0"/>
              <a:t>Complete all “Reading Checkpoint” questions (</a:t>
            </a:r>
            <a:r>
              <a:rPr lang="en-US" sz="2400" dirty="0" err="1" smtClean="0"/>
              <a:t>p.</a:t>
            </a:r>
            <a:r>
              <a:rPr lang="en-US" sz="2400" dirty="0" smtClean="0"/>
              <a:t> 258) as you take notes.</a:t>
            </a:r>
          </a:p>
          <a:p>
            <a:r>
              <a:rPr lang="en-US" sz="2400" dirty="0" smtClean="0"/>
              <a:t>Complete the “Lesson 1 Assessment” (</a:t>
            </a:r>
            <a:r>
              <a:rPr lang="en-US" sz="2400" dirty="0" err="1" smtClean="0"/>
              <a:t>p.</a:t>
            </a:r>
            <a:r>
              <a:rPr lang="en-US" sz="2400" dirty="0" smtClean="0"/>
              <a:t> 260) questions 1 – 5 once you complete your notes.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699366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</TotalTime>
  <Words>86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An Overview of Environmental Health (Student)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Environmental Health (Student)</dc:title>
  <dc:creator>Ison, Steven P.</dc:creator>
  <cp:lastModifiedBy>Ison, Steven P.</cp:lastModifiedBy>
  <cp:revision>1</cp:revision>
  <dcterms:created xsi:type="dcterms:W3CDTF">2016-01-06T17:44:56Z</dcterms:created>
  <dcterms:modified xsi:type="dcterms:W3CDTF">2016-01-06T17:48:45Z</dcterms:modified>
</cp:coreProperties>
</file>