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25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1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4923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745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02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466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204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768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CLIMATE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358153"/>
            <a:ext cx="10178322" cy="4521439"/>
          </a:xfrm>
        </p:spPr>
        <p:txBody>
          <a:bodyPr>
            <a:normAutofit/>
          </a:bodyPr>
          <a:lstStyle/>
          <a:p>
            <a:r>
              <a:rPr lang="en-US" sz="2400" dirty="0"/>
              <a:t>Read Chapter 16, Lesson </a:t>
            </a:r>
            <a:r>
              <a:rPr lang="en-US" sz="2400" dirty="0" smtClean="0"/>
              <a:t>3 (</a:t>
            </a:r>
            <a:r>
              <a:rPr lang="en-US" sz="2400" dirty="0" err="1" smtClean="0"/>
              <a:t>p.</a:t>
            </a:r>
            <a:r>
              <a:rPr lang="en-US" sz="2400" dirty="0" smtClean="0"/>
              <a:t> 497-501).</a:t>
            </a:r>
            <a:endParaRPr lang="en-US" sz="2400" dirty="0"/>
          </a:p>
          <a:p>
            <a:r>
              <a:rPr lang="en-US" sz="2400" dirty="0"/>
              <a:t>Take Cornell Notes + as you go. Be sure to write a summary or it is not Cornell Notes. Utilize the “10 Most Important Words” method in writing your summary.</a:t>
            </a:r>
          </a:p>
          <a:p>
            <a:r>
              <a:rPr lang="en-US" sz="2400" dirty="0"/>
              <a:t>Complete Lesson </a:t>
            </a:r>
            <a:r>
              <a:rPr lang="en-US" sz="2400" dirty="0" smtClean="0"/>
              <a:t>3 Assessment (</a:t>
            </a:r>
            <a:r>
              <a:rPr lang="en-US" sz="2400" dirty="0" err="1" smtClean="0"/>
              <a:t>p.</a:t>
            </a:r>
            <a:r>
              <a:rPr lang="en-US" sz="2400" dirty="0" smtClean="0"/>
              <a:t> 501) </a:t>
            </a:r>
            <a:r>
              <a:rPr lang="en-US" sz="2400" dirty="0"/>
              <a:t>#s </a:t>
            </a:r>
            <a:r>
              <a:rPr lang="en-US" sz="2400" dirty="0" smtClean="0"/>
              <a:t>1-4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06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</TotalTime>
  <Words>62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EFFECTS OF CLIMATE CHANGE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Ison, Steven P.</dc:creator>
  <cp:lastModifiedBy>Ison, Steven P.</cp:lastModifiedBy>
  <cp:revision>2</cp:revision>
  <dcterms:created xsi:type="dcterms:W3CDTF">2016-02-05T14:06:59Z</dcterms:created>
  <dcterms:modified xsi:type="dcterms:W3CDTF">2016-02-05T14:08:12Z</dcterms:modified>
</cp:coreProperties>
</file>