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0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0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04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3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5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6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0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13E402-A797-4391-9D64-A7027C65F966}" type="datetimeFigureOut">
              <a:rPr lang="en-US" smtClean="0"/>
              <a:t>10/08/2015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F7F095-2B5F-4187-94C0-82FA0FE161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8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Communities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Read pages 141 – 148 (Chapter 5, Lesson 3) in the Environmental Science </a:t>
            </a:r>
            <a:r>
              <a:rPr lang="en-US" sz="2400" dirty="0" smtClean="0"/>
              <a:t>textbook. [Cornell Notes +]</a:t>
            </a:r>
            <a:endParaRPr lang="en-US" sz="2400" dirty="0"/>
          </a:p>
          <a:p>
            <a:pPr lvl="0"/>
            <a:r>
              <a:rPr lang="en-US" sz="2400" dirty="0" smtClean="0"/>
              <a:t>Complete the “Reading </a:t>
            </a:r>
            <a:r>
              <a:rPr lang="en-US" sz="2400" dirty="0"/>
              <a:t>Checkpoint” questions as </a:t>
            </a:r>
            <a:r>
              <a:rPr lang="en-US" sz="2400" dirty="0" smtClean="0"/>
              <a:t>you read (3 </a:t>
            </a:r>
            <a:r>
              <a:rPr lang="en-US" sz="2400" dirty="0"/>
              <a:t>total, found on pages 142, 145 &amp; 146).</a:t>
            </a:r>
          </a:p>
          <a:p>
            <a:pPr lvl="0"/>
            <a:r>
              <a:rPr lang="en-US" sz="2400" dirty="0" smtClean="0"/>
              <a:t>Complete the </a:t>
            </a:r>
            <a:r>
              <a:rPr lang="en-US" sz="2400" dirty="0"/>
              <a:t>Lesson 3 Assessment questions (1-4) on page 148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0330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Ecological Communities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Communities</dc:title>
  <dc:creator>Ison, Steven P.</dc:creator>
  <cp:lastModifiedBy>Ison, Steven P.</cp:lastModifiedBy>
  <cp:revision>1</cp:revision>
  <dcterms:created xsi:type="dcterms:W3CDTF">2015-10-08T15:10:00Z</dcterms:created>
  <dcterms:modified xsi:type="dcterms:W3CDTF">2015-10-08T15:10:54Z</dcterms:modified>
</cp:coreProperties>
</file>