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5DD5D9-0B43-4032-B3D9-A667EEA4FF20}" type="datetimeFigureOut">
              <a:rPr lang="en-US" smtClean="0"/>
              <a:t>02/04/2016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4A61827-353B-48F3-B7CC-4F31A54DB8D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784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D5D9-0B43-4032-B3D9-A667EEA4FF20}" type="datetimeFigureOut">
              <a:rPr lang="en-US" smtClean="0"/>
              <a:t>02/04/2016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1827-353B-48F3-B7CC-4F31A54DB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97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D5D9-0B43-4032-B3D9-A667EEA4FF20}" type="datetimeFigureOut">
              <a:rPr lang="en-US" smtClean="0"/>
              <a:t>02/04/2016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1827-353B-48F3-B7CC-4F31A54DB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29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D5D9-0B43-4032-B3D9-A667EEA4FF20}" type="datetimeFigureOut">
              <a:rPr lang="en-US" smtClean="0"/>
              <a:t>02/04/2016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1827-353B-48F3-B7CC-4F31A54DB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61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A5DD5D9-0B43-4032-B3D9-A667EEA4FF20}" type="datetimeFigureOut">
              <a:rPr lang="en-US" smtClean="0"/>
              <a:t>02/04/2016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4A61827-353B-48F3-B7CC-4F31A54DB8D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851330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D5D9-0B43-4032-B3D9-A667EEA4FF20}" type="datetimeFigureOut">
              <a:rPr lang="en-US" smtClean="0"/>
              <a:t>02/04/2016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1827-353B-48F3-B7CC-4F31A54DB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6976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D5D9-0B43-4032-B3D9-A667EEA4FF20}" type="datetimeFigureOut">
              <a:rPr lang="en-US" smtClean="0"/>
              <a:t>02/04/2016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1827-353B-48F3-B7CC-4F31A54DB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8134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D5D9-0B43-4032-B3D9-A667EEA4FF20}" type="datetimeFigureOut">
              <a:rPr lang="en-US" smtClean="0"/>
              <a:t>02/04/2016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1827-353B-48F3-B7CC-4F31A54DB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1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D5D9-0B43-4032-B3D9-A667EEA4FF20}" type="datetimeFigureOut">
              <a:rPr lang="en-US" smtClean="0"/>
              <a:t>02/04/2016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1827-353B-48F3-B7CC-4F31A54DB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02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A5DD5D9-0B43-4032-B3D9-A667EEA4FF20}" type="datetimeFigureOut">
              <a:rPr lang="en-US" smtClean="0"/>
              <a:t>02/04/2016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4A61827-353B-48F3-B7CC-4F31A54DB8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548288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A5DD5D9-0B43-4032-B3D9-A667EEA4FF20}" type="datetimeFigureOut">
              <a:rPr lang="en-US" smtClean="0"/>
              <a:t>02/04/2016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4A61827-353B-48F3-B7CC-4F31A54DB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6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A5DD5D9-0B43-4032-B3D9-A667EEA4FF20}" type="datetimeFigureOut">
              <a:rPr lang="en-US" smtClean="0"/>
              <a:t>02/04/2016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4A61827-353B-48F3-B7CC-4F31A54DB8D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958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75768"/>
          </a:xfrm>
        </p:spPr>
        <p:txBody>
          <a:bodyPr>
            <a:normAutofit/>
          </a:bodyPr>
          <a:lstStyle/>
          <a:p>
            <a:r>
              <a:rPr lang="en-US" dirty="0" smtClean="0"/>
              <a:t>EARTH’s ATMOSPHERE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51678" y="1358153"/>
            <a:ext cx="10178322" cy="4521439"/>
          </a:xfrm>
        </p:spPr>
        <p:txBody>
          <a:bodyPr>
            <a:normAutofit/>
          </a:bodyPr>
          <a:lstStyle/>
          <a:p>
            <a:r>
              <a:rPr lang="en-US" sz="2400" dirty="0"/>
              <a:t>Read Chapter </a:t>
            </a:r>
            <a:r>
              <a:rPr lang="en-US" sz="2400" dirty="0" smtClean="0"/>
              <a:t>15, </a:t>
            </a:r>
            <a:r>
              <a:rPr lang="en-US" sz="2400" dirty="0"/>
              <a:t>Lesson </a:t>
            </a:r>
            <a:r>
              <a:rPr lang="en-US" sz="2400" dirty="0" smtClean="0"/>
              <a:t>1 (</a:t>
            </a:r>
            <a:r>
              <a:rPr lang="en-US" sz="2400" dirty="0" err="1" smtClean="0"/>
              <a:t>p.</a:t>
            </a:r>
            <a:r>
              <a:rPr lang="en-US" sz="2400" dirty="0" smtClean="0"/>
              <a:t> 452-460).</a:t>
            </a:r>
            <a:endParaRPr lang="en-US" sz="2400" dirty="0"/>
          </a:p>
          <a:p>
            <a:r>
              <a:rPr lang="en-US" sz="2400" dirty="0"/>
              <a:t>Take Cornell Notes + as you go. Be sure to write a summary or it is not Cornell Notes. Utilize the “10 Most Important Words” method in writing your summary.</a:t>
            </a:r>
          </a:p>
          <a:p>
            <a:r>
              <a:rPr lang="en-US" sz="2400" dirty="0" smtClean="0"/>
              <a:t>Complete the following questions: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/>
              <a:t>Describe the composition of the atmosphere. How are clouds formed?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/>
              <a:t>Identify the four main layers of the atmosphere. How and why does temperature differ at each layer of the atmosphere?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/>
              <a:t>How does heat transfer in the troposphere? How is a warm front different from a cold front?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72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1573</TotalTime>
  <Words>106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Impact</vt:lpstr>
      <vt:lpstr>Badge</vt:lpstr>
      <vt:lpstr>EARTH’s ATMOSPHERE</vt:lpstr>
    </vt:vector>
  </TitlesOfParts>
  <Company>Duval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2/4/2016</dc:title>
  <dc:creator>Ison, Steven P.</dc:creator>
  <cp:lastModifiedBy>Ison, Steven P.</cp:lastModifiedBy>
  <cp:revision>5</cp:revision>
  <dcterms:created xsi:type="dcterms:W3CDTF">2016-02-04T12:19:49Z</dcterms:created>
  <dcterms:modified xsi:type="dcterms:W3CDTF">2016-02-05T14:33:00Z</dcterms:modified>
</cp:coreProperties>
</file>