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25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1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4923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745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7024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2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64662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8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C1D301-C0C1-4040-B312-31A9D170A57D}" type="datetimeFigureOut">
              <a:rPr lang="en-US" smtClean="0"/>
              <a:t>02/05/2016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C52448-2EE7-44D2-AE39-C803C7B2EE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204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5768"/>
          </a:xfrm>
        </p:spPr>
        <p:txBody>
          <a:bodyPr>
            <a:normAutofit/>
          </a:bodyPr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1358153"/>
            <a:ext cx="10178322" cy="452143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Read Chapter 16, Lesson 1 and 2 (</a:t>
            </a:r>
            <a:r>
              <a:rPr lang="en-US" sz="2400" dirty="0" err="1" smtClean="0"/>
              <a:t>p.</a:t>
            </a:r>
            <a:r>
              <a:rPr lang="en-US" sz="2400" dirty="0" smtClean="0"/>
              <a:t> 484-496).</a:t>
            </a:r>
          </a:p>
          <a:p>
            <a:r>
              <a:rPr lang="en-US" sz="2400" dirty="0" smtClean="0"/>
              <a:t>Take Cornell Notes + as you go. Be sure to write a summary or it is not Cornell Notes. Utilize the “10 Most Important Words” method in writing your summary.</a:t>
            </a:r>
          </a:p>
          <a:p>
            <a:r>
              <a:rPr lang="en-US" sz="2400" dirty="0" smtClean="0"/>
              <a:t>Complete Lesson 1 Assessment (</a:t>
            </a:r>
            <a:r>
              <a:rPr lang="en-US" sz="2400" dirty="0" err="1" smtClean="0"/>
              <a:t>p.</a:t>
            </a:r>
            <a:r>
              <a:rPr lang="en-US" sz="2400" dirty="0" smtClean="0"/>
              <a:t> 490) #s 1-5 and Lesson 2 Assessment (</a:t>
            </a:r>
            <a:r>
              <a:rPr lang="en-US" sz="2400" dirty="0" err="1" smtClean="0"/>
              <a:t>p.</a:t>
            </a:r>
            <a:r>
              <a:rPr lang="en-US" sz="2400" dirty="0" smtClean="0"/>
              <a:t> 496) #s 1-4.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2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75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CLIMATE CHANGE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Ison, Steven P.</dc:creator>
  <cp:lastModifiedBy>Ison, Steven P.</cp:lastModifiedBy>
  <cp:revision>1</cp:revision>
  <dcterms:created xsi:type="dcterms:W3CDTF">2016-02-05T14:06:59Z</dcterms:created>
  <dcterms:modified xsi:type="dcterms:W3CDTF">2016-02-05T14:07:42Z</dcterms:modified>
</cp:coreProperties>
</file>